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7"/>
  </p:notesMasterIdLst>
  <p:sldIdLst>
    <p:sldId id="396" r:id="rId5"/>
    <p:sldId id="427" r:id="rId6"/>
    <p:sldId id="268" r:id="rId7"/>
    <p:sldId id="402" r:id="rId8"/>
    <p:sldId id="269" r:id="rId9"/>
    <p:sldId id="407" r:id="rId10"/>
    <p:sldId id="406" r:id="rId11"/>
    <p:sldId id="426" r:id="rId12"/>
    <p:sldId id="423" r:id="rId13"/>
    <p:sldId id="414" r:id="rId14"/>
    <p:sldId id="420" r:id="rId15"/>
    <p:sldId id="401" r:id="rId16"/>
    <p:sldId id="421" r:id="rId17"/>
    <p:sldId id="415" r:id="rId18"/>
    <p:sldId id="412" r:id="rId19"/>
    <p:sldId id="410" r:id="rId20"/>
    <p:sldId id="431" r:id="rId21"/>
    <p:sldId id="432" r:id="rId22"/>
    <p:sldId id="433" r:id="rId23"/>
    <p:sldId id="434" r:id="rId24"/>
    <p:sldId id="435" r:id="rId25"/>
    <p:sldId id="3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de Kruger" initials="RK" lastIdx="2" clrIdx="0">
    <p:extLst>
      <p:ext uri="{19B8F6BF-5375-455C-9EA6-DF929625EA0E}">
        <p15:presenceInfo xmlns:p15="http://schemas.microsoft.com/office/powerpoint/2012/main" userId="5c288f785b4bea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356"/>
    <a:srgbClr val="F7F3EC"/>
    <a:srgbClr val="000000"/>
    <a:srgbClr val="461B2B"/>
    <a:srgbClr val="FFFFFF"/>
    <a:srgbClr val="E2D6C0"/>
    <a:srgbClr val="8B2346"/>
    <a:srgbClr val="B79962"/>
    <a:srgbClr val="461A2B"/>
    <a:srgbClr val="F1E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657AB-8AC3-4BD8-8C6F-3C96A04EF1D5}" v="235" dt="2024-08-13T21:31:58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4675" autoAdjust="0"/>
  </p:normalViewPr>
  <p:slideViewPr>
    <p:cSldViewPr snapToGrid="0" snapToObjects="1" showGuides="1">
      <p:cViewPr>
        <p:scale>
          <a:sx n="66" d="100"/>
          <a:sy n="66" d="100"/>
        </p:scale>
        <p:origin x="810" y="22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de Kruger" userId="5c288f785b4bea38" providerId="LiveId" clId="{A1FD2359-9EC8-46C4-AC51-4FBC3706B951}"/>
    <pc:docChg chg="undo custSel addSld delSld modSld sldOrd">
      <pc:chgData name="Rayde Kruger" userId="5c288f785b4bea38" providerId="LiveId" clId="{A1FD2359-9EC8-46C4-AC51-4FBC3706B951}" dt="2024-08-05T11:15:36.700" v="1154" actId="1076"/>
      <pc:docMkLst>
        <pc:docMk/>
      </pc:docMkLst>
      <pc:sldChg chg="del">
        <pc:chgData name="Rayde Kruger" userId="5c288f785b4bea38" providerId="LiveId" clId="{A1FD2359-9EC8-46C4-AC51-4FBC3706B951}" dt="2024-08-03T22:18:59.706" v="0" actId="47"/>
        <pc:sldMkLst>
          <pc:docMk/>
          <pc:sldMk cId="587612878" sldId="258"/>
        </pc:sldMkLst>
      </pc:sldChg>
      <pc:sldChg chg="addSp delSp modSp mod modTransition modAnim">
        <pc:chgData name="Rayde Kruger" userId="5c288f785b4bea38" providerId="LiveId" clId="{A1FD2359-9EC8-46C4-AC51-4FBC3706B951}" dt="2024-08-03T22:33:08.051" v="235" actId="21"/>
        <pc:sldMkLst>
          <pc:docMk/>
          <pc:sldMk cId="3474446913" sldId="268"/>
        </pc:sldMkLst>
        <pc:spChg chg="del mod">
          <ac:chgData name="Rayde Kruger" userId="5c288f785b4bea38" providerId="LiveId" clId="{A1FD2359-9EC8-46C4-AC51-4FBC3706B951}" dt="2024-08-03T22:26:55.172" v="42" actId="478"/>
          <ac:spMkLst>
            <pc:docMk/>
            <pc:sldMk cId="3474446913" sldId="268"/>
            <ac:spMk id="7" creationId="{8474A344-6182-CE4D-AAAB-FEF9EF7FA846}"/>
          </ac:spMkLst>
        </pc:spChg>
        <pc:spChg chg="del">
          <ac:chgData name="Rayde Kruger" userId="5c288f785b4bea38" providerId="LiveId" clId="{A1FD2359-9EC8-46C4-AC51-4FBC3706B951}" dt="2024-08-03T22:26:35.887" v="31" actId="478"/>
          <ac:spMkLst>
            <pc:docMk/>
            <pc:sldMk cId="3474446913" sldId="268"/>
            <ac:spMk id="11" creationId="{B2409362-D54F-4591-A4C8-22964092785C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13" creationId="{52B02D6B-5B63-4C99-94EA-A5F2C9667A43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0" creationId="{F0B4544A-ABDA-4A86-A46C-12ADB6AE2516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1" creationId="{9B6B40E5-F24D-4C09-9060-F4DC6CDFAFD0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2" creationId="{DF33600A-C367-4BCC-8826-F066DAE9EDD5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3" creationId="{0B6A4BCC-5645-4C30-8E1C-7B221A70CFF1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4" creationId="{123A42B5-4BB5-4751-AF78-72548C9AA4BC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5" creationId="{3A1736C0-9785-4B67-ACF2-1FF7FD0A577D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6" creationId="{19BDE57F-FFF2-431F-B8FD-32F1E2DF3F69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7" creationId="{72D5D89E-3DB1-4B5F-8890-DF643E7B4992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8" creationId="{65BA1CE8-D63E-468E-A6DF-51D3D8648007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29" creationId="{ACE8BD04-9975-44B7-8B2D-B45129C09BE4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30" creationId="{DB10910E-84A5-4AFA-A631-6D3C4BC5ED66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31" creationId="{95EAB0F7-3257-4D13-AF33-AD69DF50C267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33" creationId="{9199F194-89E0-4320-AC0F-CCB90FC70ABC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34" creationId="{241D3DFD-7E64-446C-9849-4E6A2217D475}"/>
          </ac:spMkLst>
        </pc:spChg>
        <pc:spChg chg="add del mod">
          <ac:chgData name="Rayde Kruger" userId="5c288f785b4bea38" providerId="LiveId" clId="{A1FD2359-9EC8-46C4-AC51-4FBC3706B951}" dt="2024-08-03T22:29:47.177" v="110" actId="1076"/>
          <ac:spMkLst>
            <pc:docMk/>
            <pc:sldMk cId="3474446913" sldId="268"/>
            <ac:spMk id="35" creationId="{5CA8ADE0-84BD-4288-B227-CFF8BF13F9E5}"/>
          </ac:spMkLst>
        </pc:spChg>
        <pc:spChg chg="add del mod">
          <ac:chgData name="Rayde Kruger" userId="5c288f785b4bea38" providerId="LiveId" clId="{A1FD2359-9EC8-46C4-AC51-4FBC3706B951}" dt="2024-08-03T22:26:40.674" v="34" actId="478"/>
          <ac:spMkLst>
            <pc:docMk/>
            <pc:sldMk cId="3474446913" sldId="268"/>
            <ac:spMk id="36" creationId="{5046516E-D9E4-4DA6-8237-D3AA15FC037E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39" creationId="{82981A81-DD1E-47C5-8B7F-27CD54B0E183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0" creationId="{638E3B37-C98B-48CA-82FF-0502C573CBC1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1" creationId="{FC337DF3-E7AE-4AB4-8363-D973FA747F9D}"/>
          </ac:spMkLst>
        </pc:spChg>
        <pc:spChg chg="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2" creationId="{4AD71071-36E9-42A1-942B-30549C29A880}"/>
          </ac:spMkLst>
        </pc:spChg>
        <pc:spChg chg="add mod">
          <ac:chgData name="Rayde Kruger" userId="5c288f785b4bea38" providerId="LiveId" clId="{A1FD2359-9EC8-46C4-AC51-4FBC3706B951}" dt="2024-08-03T22:31:31.579" v="187" actId="1036"/>
          <ac:spMkLst>
            <pc:docMk/>
            <pc:sldMk cId="3474446913" sldId="268"/>
            <ac:spMk id="43" creationId="{BBEE76A2-76DD-4D46-87CA-51ABDF540CC8}"/>
          </ac:spMkLst>
        </pc:spChg>
        <pc:spChg chg="add 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4" creationId="{93FD0323-D2D4-4191-97DE-4799E2847699}"/>
          </ac:spMkLst>
        </pc:spChg>
        <pc:spChg chg="add 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5" creationId="{E9488656-6439-4244-A9EE-77A945D39D79}"/>
          </ac:spMkLst>
        </pc:spChg>
        <pc:spChg chg="add 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6" creationId="{2ACA9986-9DFB-4BFB-B3E4-DFAD00EF8DFE}"/>
          </ac:spMkLst>
        </pc:spChg>
        <pc:spChg chg="add 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7" creationId="{71206F38-DBE4-4A82-9E97-0C67A329C7A1}"/>
          </ac:spMkLst>
        </pc:spChg>
        <pc:spChg chg="add mod">
          <ac:chgData name="Rayde Kruger" userId="5c288f785b4bea38" providerId="LiveId" clId="{A1FD2359-9EC8-46C4-AC51-4FBC3706B951}" dt="2024-08-03T22:26:11" v="30"/>
          <ac:spMkLst>
            <pc:docMk/>
            <pc:sldMk cId="3474446913" sldId="268"/>
            <ac:spMk id="48" creationId="{90A85814-B918-4238-96FA-48CBD7D8A049}"/>
          </ac:spMkLst>
        </pc:spChg>
        <pc:spChg chg="add mod">
          <ac:chgData name="Rayde Kruger" userId="5c288f785b4bea38" providerId="LiveId" clId="{A1FD2359-9EC8-46C4-AC51-4FBC3706B951}" dt="2024-08-03T22:29:34.307" v="108" actId="20577"/>
          <ac:spMkLst>
            <pc:docMk/>
            <pc:sldMk cId="3474446913" sldId="268"/>
            <ac:spMk id="49" creationId="{55EBFC29-D2F2-47E4-9BED-B2470B1EEC13}"/>
          </ac:spMkLst>
        </pc:spChg>
        <pc:spChg chg="add del mod">
          <ac:chgData name="Rayde Kruger" userId="5c288f785b4bea38" providerId="LiveId" clId="{A1FD2359-9EC8-46C4-AC51-4FBC3706B951}" dt="2024-08-03T22:26:59.952" v="43" actId="478"/>
          <ac:spMkLst>
            <pc:docMk/>
            <pc:sldMk cId="3474446913" sldId="268"/>
            <ac:spMk id="51" creationId="{3819B19A-53C2-4C9B-9477-7F311ADE7919}"/>
          </ac:spMkLst>
        </pc:spChg>
        <pc:spChg chg="add del mod">
          <ac:chgData name="Rayde Kruger" userId="5c288f785b4bea38" providerId="LiveId" clId="{A1FD2359-9EC8-46C4-AC51-4FBC3706B951}" dt="2024-08-03T22:28:13.375" v="60"/>
          <ac:spMkLst>
            <pc:docMk/>
            <pc:sldMk cId="3474446913" sldId="268"/>
            <ac:spMk id="52" creationId="{5DA3473C-2D3D-4937-B896-FE1C148E81C9}"/>
          </ac:spMkLst>
        </pc:spChg>
        <pc:spChg chg="add mod">
          <ac:chgData name="Rayde Kruger" userId="5c288f785b4bea38" providerId="LiveId" clId="{A1FD2359-9EC8-46C4-AC51-4FBC3706B951}" dt="2024-08-03T22:29:18.105" v="103" actId="1076"/>
          <ac:spMkLst>
            <pc:docMk/>
            <pc:sldMk cId="3474446913" sldId="268"/>
            <ac:spMk id="53" creationId="{BB030AD8-7741-431C-8D5F-305343349C04}"/>
          </ac:spMkLst>
        </pc:spChg>
        <pc:spChg chg="add mod">
          <ac:chgData name="Rayde Kruger" userId="5c288f785b4bea38" providerId="LiveId" clId="{A1FD2359-9EC8-46C4-AC51-4FBC3706B951}" dt="2024-08-03T22:31:41.041" v="225" actId="1036"/>
          <ac:spMkLst>
            <pc:docMk/>
            <pc:sldMk cId="3474446913" sldId="268"/>
            <ac:spMk id="54" creationId="{523E79A6-7D64-44B7-8852-A116FA560334}"/>
          </ac:spMkLst>
        </pc:spChg>
        <pc:grpChg chg="add 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2" creationId="{A1966624-B84B-44AC-809E-0E40B772A798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4" creationId="{10FB1398-87A4-4363-BDC0-A498E5E551CD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5" creationId="{E392B316-A2CF-490C-BA8C-DD4F88A16F7F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6" creationId="{F3E41D65-CD82-4D0C-BC72-BEC157DB73EC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7" creationId="{A5F4BA05-27C7-40AE-9DD7-4034D96AC106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8" creationId="{D6F6AD2D-4B01-481E-A30D-C08E90BB774B}"/>
          </ac:grpSpMkLst>
        </pc:grpChg>
        <pc:grpChg chg="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19" creationId="{CAD5B7C6-4A4B-4B3A-BA91-29D4D709C766}"/>
          </ac:grpSpMkLst>
        </pc:grpChg>
        <pc:grpChg chg="add mod">
          <ac:chgData name="Rayde Kruger" userId="5c288f785b4bea38" providerId="LiveId" clId="{A1FD2359-9EC8-46C4-AC51-4FBC3706B951}" dt="2024-08-03T22:26:11" v="30"/>
          <ac:grpSpMkLst>
            <pc:docMk/>
            <pc:sldMk cId="3474446913" sldId="268"/>
            <ac:grpSpMk id="37" creationId="{3CFA7511-A20A-454D-A28A-292C2693AE02}"/>
          </ac:grpSpMkLst>
        </pc:grpChg>
        <pc:picChg chg="mod">
          <ac:chgData name="Rayde Kruger" userId="5c288f785b4bea38" providerId="LiveId" clId="{A1FD2359-9EC8-46C4-AC51-4FBC3706B951}" dt="2024-08-03T22:26:11" v="30"/>
          <ac:picMkLst>
            <pc:docMk/>
            <pc:sldMk cId="3474446913" sldId="268"/>
            <ac:picMk id="32" creationId="{8E7A759E-A1A1-48EF-AAE2-E2F21F64DA72}"/>
          </ac:picMkLst>
        </pc:picChg>
        <pc:picChg chg="mod">
          <ac:chgData name="Rayde Kruger" userId="5c288f785b4bea38" providerId="LiveId" clId="{A1FD2359-9EC8-46C4-AC51-4FBC3706B951}" dt="2024-08-03T22:26:11" v="30"/>
          <ac:picMkLst>
            <pc:docMk/>
            <pc:sldMk cId="3474446913" sldId="268"/>
            <ac:picMk id="38" creationId="{08533B31-CC35-49BB-A14E-1298E2CF3FE3}"/>
          </ac:picMkLst>
        </pc:picChg>
        <pc:picChg chg="add del mod">
          <ac:chgData name="Rayde Kruger" userId="5c288f785b4bea38" providerId="LiveId" clId="{A1FD2359-9EC8-46C4-AC51-4FBC3706B951}" dt="2024-08-03T22:33:08.051" v="235" actId="21"/>
          <ac:picMkLst>
            <pc:docMk/>
            <pc:sldMk cId="3474446913" sldId="268"/>
            <ac:picMk id="55" creationId="{8A162289-22D6-4613-A313-D12D0423ED16}"/>
          </ac:picMkLst>
        </pc:picChg>
      </pc:sldChg>
      <pc:sldChg chg="addSp delSp modSp mod">
        <pc:chgData name="Rayde Kruger" userId="5c288f785b4bea38" providerId="LiveId" clId="{A1FD2359-9EC8-46C4-AC51-4FBC3706B951}" dt="2024-08-05T11:15:36.700" v="1154" actId="1076"/>
        <pc:sldMkLst>
          <pc:docMk/>
          <pc:sldMk cId="336804547" sldId="269"/>
        </pc:sldMkLst>
        <pc:spChg chg="mod">
          <ac:chgData name="Rayde Kruger" userId="5c288f785b4bea38" providerId="LiveId" clId="{A1FD2359-9EC8-46C4-AC51-4FBC3706B951}" dt="2024-08-05T06:58:10.930" v="1112" actId="20577"/>
          <ac:spMkLst>
            <pc:docMk/>
            <pc:sldMk cId="336804547" sldId="269"/>
            <ac:spMk id="5" creationId="{E2A19530-B5C9-4B48-BD3F-984B19D9401E}"/>
          </ac:spMkLst>
        </pc:spChg>
        <pc:spChg chg="del mod">
          <ac:chgData name="Rayde Kruger" userId="5c288f785b4bea38" providerId="LiveId" clId="{A1FD2359-9EC8-46C4-AC51-4FBC3706B951}" dt="2024-08-05T10:21:51.790" v="1115" actId="931"/>
          <ac:spMkLst>
            <pc:docMk/>
            <pc:sldMk cId="336804547" sldId="269"/>
            <ac:spMk id="6" creationId="{F6A5E3C5-ADDD-5944-97A4-131414D4938F}"/>
          </ac:spMkLst>
        </pc:spChg>
        <pc:picChg chg="add mod modCrop">
          <ac:chgData name="Rayde Kruger" userId="5c288f785b4bea38" providerId="LiveId" clId="{A1FD2359-9EC8-46C4-AC51-4FBC3706B951}" dt="2024-08-05T11:15:20.590" v="1151" actId="1076"/>
          <ac:picMkLst>
            <pc:docMk/>
            <pc:sldMk cId="336804547" sldId="269"/>
            <ac:picMk id="3" creationId="{AA41E2EF-BD11-4FD4-BC08-1FC46DEE4C2B}"/>
          </ac:picMkLst>
        </pc:picChg>
        <pc:picChg chg="add mod ord modCrop">
          <ac:chgData name="Rayde Kruger" userId="5c288f785b4bea38" providerId="LiveId" clId="{A1FD2359-9EC8-46C4-AC51-4FBC3706B951}" dt="2024-08-05T11:15:36.700" v="1154" actId="1076"/>
          <ac:picMkLst>
            <pc:docMk/>
            <pc:sldMk cId="336804547" sldId="269"/>
            <ac:picMk id="8" creationId="{9E3BE4A5-A85F-4C15-9A63-8E8C2D4F2CBC}"/>
          </ac:picMkLst>
        </pc:picChg>
        <pc:picChg chg="add mod modCrop">
          <ac:chgData name="Rayde Kruger" userId="5c288f785b4bea38" providerId="LiveId" clId="{A1FD2359-9EC8-46C4-AC51-4FBC3706B951}" dt="2024-08-05T10:24:47.618" v="1150" actId="1076"/>
          <ac:picMkLst>
            <pc:docMk/>
            <pc:sldMk cId="336804547" sldId="269"/>
            <ac:picMk id="9" creationId="{742DF976-F170-4CE4-95C1-832BC6FDB87F}"/>
          </ac:picMkLst>
        </pc:picChg>
      </pc:sldChg>
      <pc:sldChg chg="modSp mod">
        <pc:chgData name="Rayde Kruger" userId="5c288f785b4bea38" providerId="LiveId" clId="{A1FD2359-9EC8-46C4-AC51-4FBC3706B951}" dt="2024-08-05T06:15:40.608" v="361" actId="20577"/>
        <pc:sldMkLst>
          <pc:docMk/>
          <pc:sldMk cId="2165599953" sldId="270"/>
        </pc:sldMkLst>
        <pc:spChg chg="mod">
          <ac:chgData name="Rayde Kruger" userId="5c288f785b4bea38" providerId="LiveId" clId="{A1FD2359-9EC8-46C4-AC51-4FBC3706B951}" dt="2024-08-05T06:15:40.608" v="361" actId="20577"/>
          <ac:spMkLst>
            <pc:docMk/>
            <pc:sldMk cId="2165599953" sldId="270"/>
            <ac:spMk id="9" creationId="{7A0D82BF-697B-2A4E-AF1F-605EB6586A39}"/>
          </ac:spMkLst>
        </pc:spChg>
      </pc:sldChg>
      <pc:sldChg chg="addSp delSp modSp mod">
        <pc:chgData name="Rayde Kruger" userId="5c288f785b4bea38" providerId="LiveId" clId="{A1FD2359-9EC8-46C4-AC51-4FBC3706B951}" dt="2024-08-05T06:56:51.926" v="1086" actId="27636"/>
        <pc:sldMkLst>
          <pc:docMk/>
          <pc:sldMk cId="4222282773" sldId="273"/>
        </pc:sldMkLst>
        <pc:spChg chg="del">
          <ac:chgData name="Rayde Kruger" userId="5c288f785b4bea38" providerId="LiveId" clId="{A1FD2359-9EC8-46C4-AC51-4FBC3706B951}" dt="2024-08-05T06:56:37.992" v="1083" actId="931"/>
          <ac:spMkLst>
            <pc:docMk/>
            <pc:sldMk cId="4222282773" sldId="273"/>
            <ac:spMk id="6" creationId="{2AE4CF97-C4E7-364C-8041-4F9FF753C242}"/>
          </ac:spMkLst>
        </pc:spChg>
        <pc:spChg chg="add mod">
          <ac:chgData name="Rayde Kruger" userId="5c288f785b4bea38" providerId="LiveId" clId="{A1FD2359-9EC8-46C4-AC51-4FBC3706B951}" dt="2024-08-05T06:56:51.926" v="1086" actId="27636"/>
          <ac:spMkLst>
            <pc:docMk/>
            <pc:sldMk cId="4222282773" sldId="273"/>
            <ac:spMk id="8" creationId="{26A4E03E-5410-4054-922C-E9C92686D345}"/>
          </ac:spMkLst>
        </pc:spChg>
        <pc:picChg chg="add del mod">
          <ac:chgData name="Rayde Kruger" userId="5c288f785b4bea38" providerId="LiveId" clId="{A1FD2359-9EC8-46C4-AC51-4FBC3706B951}" dt="2024-08-05T06:56:51.828" v="1085" actId="21"/>
          <ac:picMkLst>
            <pc:docMk/>
            <pc:sldMk cId="4222282773" sldId="273"/>
            <ac:picMk id="3" creationId="{C24F1D96-E052-4523-B2CC-F17065C75A48}"/>
          </ac:picMkLst>
        </pc:picChg>
      </pc:sldChg>
      <pc:sldChg chg="addSp delSp modSp mod ord">
        <pc:chgData name="Rayde Kruger" userId="5c288f785b4bea38" providerId="LiveId" clId="{A1FD2359-9EC8-46C4-AC51-4FBC3706B951}" dt="2024-08-05T06:10:25.070" v="360"/>
        <pc:sldMkLst>
          <pc:docMk/>
          <pc:sldMk cId="717922790" sldId="275"/>
        </pc:sldMkLst>
        <pc:spChg chg="mod">
          <ac:chgData name="Rayde Kruger" userId="5c288f785b4bea38" providerId="LiveId" clId="{A1FD2359-9EC8-46C4-AC51-4FBC3706B951}" dt="2024-08-03T22:37:23.198" v="358" actId="20577"/>
          <ac:spMkLst>
            <pc:docMk/>
            <pc:sldMk cId="717922790" sldId="275"/>
            <ac:spMk id="8" creationId="{D40AED3E-873D-B743-AD87-17CB6C9404EA}"/>
          </ac:spMkLst>
        </pc:spChg>
        <pc:spChg chg="del">
          <ac:chgData name="Rayde Kruger" userId="5c288f785b4bea38" providerId="LiveId" clId="{A1FD2359-9EC8-46C4-AC51-4FBC3706B951}" dt="2024-08-03T22:33:11.078" v="236"/>
          <ac:spMkLst>
            <pc:docMk/>
            <pc:sldMk cId="717922790" sldId="275"/>
            <ac:spMk id="9" creationId="{B6D5CB20-B8BD-AF4C-8DB8-4A0886951BE7}"/>
          </ac:spMkLst>
        </pc:spChg>
        <pc:picChg chg="add mod">
          <ac:chgData name="Rayde Kruger" userId="5c288f785b4bea38" providerId="LiveId" clId="{A1FD2359-9EC8-46C4-AC51-4FBC3706B951}" dt="2024-08-03T22:33:41.376" v="240" actId="1076"/>
          <ac:picMkLst>
            <pc:docMk/>
            <pc:sldMk cId="717922790" sldId="275"/>
            <ac:picMk id="14" creationId="{9AB4DCCF-3AA7-4852-8D62-A5035799EAFB}"/>
          </ac:picMkLst>
        </pc:picChg>
        <pc:picChg chg="add mod">
          <ac:chgData name="Rayde Kruger" userId="5c288f785b4bea38" providerId="LiveId" clId="{A1FD2359-9EC8-46C4-AC51-4FBC3706B951}" dt="2024-08-03T22:33:49.504" v="244" actId="1076"/>
          <ac:picMkLst>
            <pc:docMk/>
            <pc:sldMk cId="717922790" sldId="275"/>
            <ac:picMk id="15" creationId="{BD496DFE-AF31-41E7-9732-DE29866BD913}"/>
          </ac:picMkLst>
        </pc:picChg>
        <pc:picChg chg="add mod">
          <ac:chgData name="Rayde Kruger" userId="5c288f785b4bea38" providerId="LiveId" clId="{A1FD2359-9EC8-46C4-AC51-4FBC3706B951}" dt="2024-08-03T22:34:00.559" v="250" actId="688"/>
          <ac:picMkLst>
            <pc:docMk/>
            <pc:sldMk cId="717922790" sldId="275"/>
            <ac:picMk id="16" creationId="{34D1B09C-4815-4E6D-B94E-153C7D0C202F}"/>
          </ac:picMkLst>
        </pc:picChg>
        <pc:picChg chg="add mod">
          <ac:chgData name="Rayde Kruger" userId="5c288f785b4bea38" providerId="LiveId" clId="{A1FD2359-9EC8-46C4-AC51-4FBC3706B951}" dt="2024-08-03T22:36:45.627" v="321" actId="1076"/>
          <ac:picMkLst>
            <pc:docMk/>
            <pc:sldMk cId="717922790" sldId="275"/>
            <ac:picMk id="17" creationId="{62935FEE-EC80-40D7-8660-6732DCBBFCD7}"/>
          </ac:picMkLst>
        </pc:picChg>
        <pc:picChg chg="add mod">
          <ac:chgData name="Rayde Kruger" userId="5c288f785b4bea38" providerId="LiveId" clId="{A1FD2359-9EC8-46C4-AC51-4FBC3706B951}" dt="2024-08-03T22:34:10.647" v="257" actId="14100"/>
          <ac:picMkLst>
            <pc:docMk/>
            <pc:sldMk cId="717922790" sldId="275"/>
            <ac:picMk id="18" creationId="{2BA5FFDD-42D6-4F1E-8986-36511CD55246}"/>
          </ac:picMkLst>
        </pc:picChg>
        <pc:picChg chg="add mod">
          <ac:chgData name="Rayde Kruger" userId="5c288f785b4bea38" providerId="LiveId" clId="{A1FD2359-9EC8-46C4-AC51-4FBC3706B951}" dt="2024-08-03T22:34:47.023" v="266" actId="688"/>
          <ac:picMkLst>
            <pc:docMk/>
            <pc:sldMk cId="717922790" sldId="275"/>
            <ac:picMk id="19" creationId="{6CB41D98-37E0-48A7-AE1D-06E2A09ACB4A}"/>
          </ac:picMkLst>
        </pc:picChg>
        <pc:picChg chg="add mod">
          <ac:chgData name="Rayde Kruger" userId="5c288f785b4bea38" providerId="LiveId" clId="{A1FD2359-9EC8-46C4-AC51-4FBC3706B951}" dt="2024-08-03T22:34:50.434" v="268" actId="688"/>
          <ac:picMkLst>
            <pc:docMk/>
            <pc:sldMk cId="717922790" sldId="275"/>
            <ac:picMk id="20" creationId="{3D004FBA-5BC7-45FB-A35D-8C2393C5B903}"/>
          </ac:picMkLst>
        </pc:picChg>
        <pc:picChg chg="add mod">
          <ac:chgData name="Rayde Kruger" userId="5c288f785b4bea38" providerId="LiveId" clId="{A1FD2359-9EC8-46C4-AC51-4FBC3706B951}" dt="2024-08-03T22:34:56.894" v="271" actId="14100"/>
          <ac:picMkLst>
            <pc:docMk/>
            <pc:sldMk cId="717922790" sldId="275"/>
            <ac:picMk id="21" creationId="{3F369C6F-A6FD-45A4-B310-FD4D5DCE7276}"/>
          </ac:picMkLst>
        </pc:picChg>
        <pc:picChg chg="add mod">
          <ac:chgData name="Rayde Kruger" userId="5c288f785b4bea38" providerId="LiveId" clId="{A1FD2359-9EC8-46C4-AC51-4FBC3706B951}" dt="2024-08-03T22:34:53.690" v="270" actId="14100"/>
          <ac:picMkLst>
            <pc:docMk/>
            <pc:sldMk cId="717922790" sldId="275"/>
            <ac:picMk id="22" creationId="{6BDE0CDB-616E-4A4F-8C04-A6B4C10F398E}"/>
          </ac:picMkLst>
        </pc:picChg>
        <pc:picChg chg="add mod">
          <ac:chgData name="Rayde Kruger" userId="5c288f785b4bea38" providerId="LiveId" clId="{A1FD2359-9EC8-46C4-AC51-4FBC3706B951}" dt="2024-08-03T22:35:02.509" v="275" actId="688"/>
          <ac:picMkLst>
            <pc:docMk/>
            <pc:sldMk cId="717922790" sldId="275"/>
            <ac:picMk id="23" creationId="{051D85C8-7A89-4D87-8C5E-376914253E75}"/>
          </ac:picMkLst>
        </pc:picChg>
        <pc:picChg chg="add mod">
          <ac:chgData name="Rayde Kruger" userId="5c288f785b4bea38" providerId="LiveId" clId="{A1FD2359-9EC8-46C4-AC51-4FBC3706B951}" dt="2024-08-03T22:35:09.223" v="279" actId="688"/>
          <ac:picMkLst>
            <pc:docMk/>
            <pc:sldMk cId="717922790" sldId="275"/>
            <ac:picMk id="24" creationId="{91B1B45A-D5DB-41A5-9E27-463131839286}"/>
          </ac:picMkLst>
        </pc:picChg>
        <pc:picChg chg="add mod">
          <ac:chgData name="Rayde Kruger" userId="5c288f785b4bea38" providerId="LiveId" clId="{A1FD2359-9EC8-46C4-AC51-4FBC3706B951}" dt="2024-08-03T22:35:18.155" v="283" actId="14100"/>
          <ac:picMkLst>
            <pc:docMk/>
            <pc:sldMk cId="717922790" sldId="275"/>
            <ac:picMk id="25" creationId="{FEC42DC5-4479-48CF-B0CA-D7AEEF466545}"/>
          </ac:picMkLst>
        </pc:picChg>
        <pc:picChg chg="add mod">
          <ac:chgData name="Rayde Kruger" userId="5c288f785b4bea38" providerId="LiveId" clId="{A1FD2359-9EC8-46C4-AC51-4FBC3706B951}" dt="2024-08-03T22:35:26.457" v="287" actId="1076"/>
          <ac:picMkLst>
            <pc:docMk/>
            <pc:sldMk cId="717922790" sldId="275"/>
            <ac:picMk id="26" creationId="{F8D7318A-72D4-4A24-BBF6-4CAEFCE566FB}"/>
          </ac:picMkLst>
        </pc:picChg>
        <pc:picChg chg="add mod">
          <ac:chgData name="Rayde Kruger" userId="5c288f785b4bea38" providerId="LiveId" clId="{A1FD2359-9EC8-46C4-AC51-4FBC3706B951}" dt="2024-08-03T22:35:33.713" v="291" actId="1076"/>
          <ac:picMkLst>
            <pc:docMk/>
            <pc:sldMk cId="717922790" sldId="275"/>
            <ac:picMk id="27" creationId="{BCC9422B-D638-4A7A-A0F0-84BE66B7C174}"/>
          </ac:picMkLst>
        </pc:picChg>
        <pc:picChg chg="add mod">
          <ac:chgData name="Rayde Kruger" userId="5c288f785b4bea38" providerId="LiveId" clId="{A1FD2359-9EC8-46C4-AC51-4FBC3706B951}" dt="2024-08-03T22:36:55.471" v="325" actId="1076"/>
          <ac:picMkLst>
            <pc:docMk/>
            <pc:sldMk cId="717922790" sldId="275"/>
            <ac:picMk id="28" creationId="{2F1C290A-AD98-467B-9DFE-895B89891ABB}"/>
          </ac:picMkLst>
        </pc:picChg>
        <pc:picChg chg="add mod">
          <ac:chgData name="Rayde Kruger" userId="5c288f785b4bea38" providerId="LiveId" clId="{A1FD2359-9EC8-46C4-AC51-4FBC3706B951}" dt="2024-08-03T22:36:00.897" v="300" actId="1076"/>
          <ac:picMkLst>
            <pc:docMk/>
            <pc:sldMk cId="717922790" sldId="275"/>
            <ac:picMk id="29" creationId="{63B8DB88-C159-4DE0-8089-3A6CC18AD8C1}"/>
          </ac:picMkLst>
        </pc:picChg>
        <pc:picChg chg="add mod">
          <ac:chgData name="Rayde Kruger" userId="5c288f785b4bea38" providerId="LiveId" clId="{A1FD2359-9EC8-46C4-AC51-4FBC3706B951}" dt="2024-08-03T22:36:11.488" v="306" actId="688"/>
          <ac:picMkLst>
            <pc:docMk/>
            <pc:sldMk cId="717922790" sldId="275"/>
            <ac:picMk id="30" creationId="{CD9A3626-1BDA-4D20-B726-67B204879555}"/>
          </ac:picMkLst>
        </pc:picChg>
        <pc:picChg chg="add mod">
          <ac:chgData name="Rayde Kruger" userId="5c288f785b4bea38" providerId="LiveId" clId="{A1FD2359-9EC8-46C4-AC51-4FBC3706B951}" dt="2024-08-03T22:36:22.018" v="312" actId="688"/>
          <ac:picMkLst>
            <pc:docMk/>
            <pc:sldMk cId="717922790" sldId="275"/>
            <ac:picMk id="31" creationId="{BE476C1E-4E89-4C28-B3B3-A8FAE7D4FCAB}"/>
          </ac:picMkLst>
        </pc:picChg>
        <pc:picChg chg="add mod">
          <ac:chgData name="Rayde Kruger" userId="5c288f785b4bea38" providerId="LiveId" clId="{A1FD2359-9EC8-46C4-AC51-4FBC3706B951}" dt="2024-08-03T22:36:40.434" v="317" actId="1076"/>
          <ac:picMkLst>
            <pc:docMk/>
            <pc:sldMk cId="717922790" sldId="275"/>
            <ac:picMk id="32" creationId="{9811FDB4-7343-4A51-806D-D4175CF92D1D}"/>
          </ac:picMkLst>
        </pc:picChg>
      </pc:sldChg>
      <pc:sldChg chg="ord">
        <pc:chgData name="Rayde Kruger" userId="5c288f785b4bea38" providerId="LiveId" clId="{A1FD2359-9EC8-46C4-AC51-4FBC3706B951}" dt="2024-08-03T22:31:10.559" v="116"/>
        <pc:sldMkLst>
          <pc:docMk/>
          <pc:sldMk cId="3365016515" sldId="376"/>
        </pc:sldMkLst>
      </pc:sldChg>
      <pc:sldChg chg="modSp mod modTransition">
        <pc:chgData name="Rayde Kruger" userId="5c288f785b4bea38" providerId="LiveId" clId="{A1FD2359-9EC8-46C4-AC51-4FBC3706B951}" dt="2024-08-03T22:25:50.618" v="29" actId="1076"/>
        <pc:sldMkLst>
          <pc:docMk/>
          <pc:sldMk cId="3356885990" sldId="399"/>
        </pc:sldMkLst>
        <pc:spChg chg="mod">
          <ac:chgData name="Rayde Kruger" userId="5c288f785b4bea38" providerId="LiveId" clId="{A1FD2359-9EC8-46C4-AC51-4FBC3706B951}" dt="2024-08-03T22:24:55.520" v="27" actId="20577"/>
          <ac:spMkLst>
            <pc:docMk/>
            <pc:sldMk cId="3356885990" sldId="399"/>
            <ac:spMk id="7" creationId="{F43D3A0E-F2E2-B849-910C-FCDFF58BC37C}"/>
          </ac:spMkLst>
        </pc:spChg>
        <pc:spChg chg="mod">
          <ac:chgData name="Rayde Kruger" userId="5c288f785b4bea38" providerId="LiveId" clId="{A1FD2359-9EC8-46C4-AC51-4FBC3706B951}" dt="2024-08-03T22:19:04.217" v="1" actId="1076"/>
          <ac:spMkLst>
            <pc:docMk/>
            <pc:sldMk cId="3356885990" sldId="399"/>
            <ac:spMk id="55" creationId="{5BC18C48-6027-462A-83D9-B2E664181023}"/>
          </ac:spMkLst>
        </pc:spChg>
        <pc:grpChg chg="mod">
          <ac:chgData name="Rayde Kruger" userId="5c288f785b4bea38" providerId="LiveId" clId="{A1FD2359-9EC8-46C4-AC51-4FBC3706B951}" dt="2024-08-03T22:25:50.618" v="29" actId="1076"/>
          <ac:grpSpMkLst>
            <pc:docMk/>
            <pc:sldMk cId="3356885990" sldId="399"/>
            <ac:grpSpMk id="50" creationId="{DB22D698-FB71-4B14-8528-8E095B49E299}"/>
          </ac:grpSpMkLst>
        </pc:grpChg>
      </pc:sldChg>
      <pc:sldChg chg="new del">
        <pc:chgData name="Rayde Kruger" userId="5c288f785b4bea38" providerId="LiveId" clId="{A1FD2359-9EC8-46C4-AC51-4FBC3706B951}" dt="2024-08-05T06:16:15.030" v="363" actId="47"/>
        <pc:sldMkLst>
          <pc:docMk/>
          <pc:sldMk cId="2629766149" sldId="400"/>
        </pc:sldMkLst>
      </pc:sldChg>
      <pc:sldChg chg="new del">
        <pc:chgData name="Rayde Kruger" userId="5c288f785b4bea38" providerId="LiveId" clId="{A1FD2359-9EC8-46C4-AC51-4FBC3706B951}" dt="2024-08-05T06:16:40.356" v="366" actId="47"/>
        <pc:sldMkLst>
          <pc:docMk/>
          <pc:sldMk cId="3024287984" sldId="400"/>
        </pc:sldMkLst>
      </pc:sldChg>
      <pc:sldChg chg="modSp new mod">
        <pc:chgData name="Rayde Kruger" userId="5c288f785b4bea38" providerId="LiveId" clId="{A1FD2359-9EC8-46C4-AC51-4FBC3706B951}" dt="2024-08-05T06:21:11.145" v="431" actId="27636"/>
        <pc:sldMkLst>
          <pc:docMk/>
          <pc:sldMk cId="867220445" sldId="401"/>
        </pc:sldMkLst>
        <pc:spChg chg="mod">
          <ac:chgData name="Rayde Kruger" userId="5c288f785b4bea38" providerId="LiveId" clId="{A1FD2359-9EC8-46C4-AC51-4FBC3706B951}" dt="2024-08-05T06:21:11.145" v="431" actId="27636"/>
          <ac:spMkLst>
            <pc:docMk/>
            <pc:sldMk cId="867220445" sldId="401"/>
            <ac:spMk id="2" creationId="{38721582-1B12-453E-BFC3-594E869E88E0}"/>
          </ac:spMkLst>
        </pc:spChg>
      </pc:sldChg>
      <pc:sldChg chg="addSp delSp modSp new mod ord">
        <pc:chgData name="Rayde Kruger" userId="5c288f785b4bea38" providerId="LiveId" clId="{A1FD2359-9EC8-46C4-AC51-4FBC3706B951}" dt="2024-08-05T06:53:01.355" v="1082" actId="1038"/>
        <pc:sldMkLst>
          <pc:docMk/>
          <pc:sldMk cId="1570206916" sldId="402"/>
        </pc:sldMkLst>
        <pc:spChg chg="del mod">
          <ac:chgData name="Rayde Kruger" userId="5c288f785b4bea38" providerId="LiveId" clId="{A1FD2359-9EC8-46C4-AC51-4FBC3706B951}" dt="2024-08-05T06:23:54.533" v="489" actId="931"/>
          <ac:spMkLst>
            <pc:docMk/>
            <pc:sldMk cId="1570206916" sldId="402"/>
            <ac:spMk id="2" creationId="{785DB95C-3BFC-492E-A570-F162EBC7D327}"/>
          </ac:spMkLst>
        </pc:spChg>
        <pc:spChg chg="mod">
          <ac:chgData name="Rayde Kruger" userId="5c288f785b4bea38" providerId="LiveId" clId="{A1FD2359-9EC8-46C4-AC51-4FBC3706B951}" dt="2024-08-05T06:45:53.918" v="985" actId="1076"/>
          <ac:spMkLst>
            <pc:docMk/>
            <pc:sldMk cId="1570206916" sldId="402"/>
            <ac:spMk id="3" creationId="{29154BDD-6A87-4BDD-913A-53F96059614A}"/>
          </ac:spMkLst>
        </pc:spChg>
        <pc:spChg chg="mod">
          <ac:chgData name="Rayde Kruger" userId="5c288f785b4bea38" providerId="LiveId" clId="{A1FD2359-9EC8-46C4-AC51-4FBC3706B951}" dt="2024-08-05T06:52:44.012" v="1078" actId="113"/>
          <ac:spMkLst>
            <pc:docMk/>
            <pc:sldMk cId="1570206916" sldId="402"/>
            <ac:spMk id="4" creationId="{DBA4F32A-9A77-4588-8796-3F78C3B3C183}"/>
          </ac:spMkLst>
        </pc:spChg>
        <pc:spChg chg="del">
          <ac:chgData name="Rayde Kruger" userId="5c288f785b4bea38" providerId="LiveId" clId="{A1FD2359-9EC8-46C4-AC51-4FBC3706B951}" dt="2024-08-05T06:21:10.710" v="429" actId="931"/>
          <ac:spMkLst>
            <pc:docMk/>
            <pc:sldMk cId="1570206916" sldId="402"/>
            <ac:spMk id="5" creationId="{F48C752F-E470-4351-BBAE-A086EEE3304E}"/>
          </ac:spMkLst>
        </pc:spChg>
        <pc:spChg chg="mod">
          <ac:chgData name="Rayde Kruger" userId="5c288f785b4bea38" providerId="LiveId" clId="{A1FD2359-9EC8-46C4-AC51-4FBC3706B951}" dt="2024-08-05T06:21:59.608" v="459" actId="20577"/>
          <ac:spMkLst>
            <pc:docMk/>
            <pc:sldMk cId="1570206916" sldId="402"/>
            <ac:spMk id="6" creationId="{515438C2-786A-43D4-A5EB-821F1764D04B}"/>
          </ac:spMkLst>
        </pc:spChg>
        <pc:spChg chg="mod">
          <ac:chgData name="Rayde Kruger" userId="5c288f785b4bea38" providerId="LiveId" clId="{A1FD2359-9EC8-46C4-AC51-4FBC3706B951}" dt="2024-08-05T06:52:26.629" v="1061" actId="20577"/>
          <ac:spMkLst>
            <pc:docMk/>
            <pc:sldMk cId="1570206916" sldId="402"/>
            <ac:spMk id="7" creationId="{E2606248-1F8D-4CC5-B249-F3C6D418D981}"/>
          </ac:spMkLst>
        </pc:spChg>
        <pc:spChg chg="add del mod">
          <ac:chgData name="Rayde Kruger" userId="5c288f785b4bea38" providerId="LiveId" clId="{A1FD2359-9EC8-46C4-AC51-4FBC3706B951}" dt="2024-08-05T06:45:26.790" v="980" actId="478"/>
          <ac:spMkLst>
            <pc:docMk/>
            <pc:sldMk cId="1570206916" sldId="402"/>
            <ac:spMk id="14" creationId="{2995C097-0474-4DCF-825D-B99E54B647F2}"/>
          </ac:spMkLst>
        </pc:spChg>
        <pc:spChg chg="add del mod">
          <ac:chgData name="Rayde Kruger" userId="5c288f785b4bea38" providerId="LiveId" clId="{A1FD2359-9EC8-46C4-AC51-4FBC3706B951}" dt="2024-08-05T06:35:13.441" v="542"/>
          <ac:spMkLst>
            <pc:docMk/>
            <pc:sldMk cId="1570206916" sldId="402"/>
            <ac:spMk id="15" creationId="{775FC51C-2675-487B-A775-47005195D6A0}"/>
          </ac:spMkLst>
        </pc:spChg>
        <pc:spChg chg="add mod">
          <ac:chgData name="Rayde Kruger" userId="5c288f785b4bea38" providerId="LiveId" clId="{A1FD2359-9EC8-46C4-AC51-4FBC3706B951}" dt="2024-08-05T06:43:19.098" v="686" actId="20577"/>
          <ac:spMkLst>
            <pc:docMk/>
            <pc:sldMk cId="1570206916" sldId="402"/>
            <ac:spMk id="16" creationId="{C5271CF0-FCBB-4342-8ABD-4E1B63EE761D}"/>
          </ac:spMkLst>
        </pc:spChg>
        <pc:spChg chg="add mod">
          <ac:chgData name="Rayde Kruger" userId="5c288f785b4bea38" providerId="LiveId" clId="{A1FD2359-9EC8-46C4-AC51-4FBC3706B951}" dt="2024-08-05T06:50:12.205" v="1046" actId="14100"/>
          <ac:spMkLst>
            <pc:docMk/>
            <pc:sldMk cId="1570206916" sldId="402"/>
            <ac:spMk id="18" creationId="{A12C16FC-2590-475C-879A-7A64A31ACDF9}"/>
          </ac:spMkLst>
        </pc:spChg>
        <pc:spChg chg="add mod">
          <ac:chgData name="Rayde Kruger" userId="5c288f785b4bea38" providerId="LiveId" clId="{A1FD2359-9EC8-46C4-AC51-4FBC3706B951}" dt="2024-08-05T06:49:11.797" v="1021" actId="14100"/>
          <ac:spMkLst>
            <pc:docMk/>
            <pc:sldMk cId="1570206916" sldId="402"/>
            <ac:spMk id="19" creationId="{9A6AFD9B-90DA-483D-8026-F66CEC183CE7}"/>
          </ac:spMkLst>
        </pc:spChg>
        <pc:spChg chg="add mod">
          <ac:chgData name="Rayde Kruger" userId="5c288f785b4bea38" providerId="LiveId" clId="{A1FD2359-9EC8-46C4-AC51-4FBC3706B951}" dt="2024-08-05T06:49:47.245" v="1045" actId="1035"/>
          <ac:spMkLst>
            <pc:docMk/>
            <pc:sldMk cId="1570206916" sldId="402"/>
            <ac:spMk id="20" creationId="{9060A1CE-8177-4DDE-95AC-CF991D3A4B83}"/>
          </ac:spMkLst>
        </pc:spChg>
        <pc:picChg chg="add mod">
          <ac:chgData name="Rayde Kruger" userId="5c288f785b4bea38" providerId="LiveId" clId="{A1FD2359-9EC8-46C4-AC51-4FBC3706B951}" dt="2024-08-05T06:53:01.355" v="1082" actId="1038"/>
          <ac:picMkLst>
            <pc:docMk/>
            <pc:sldMk cId="1570206916" sldId="402"/>
            <ac:picMk id="9" creationId="{6D606EA6-91BB-4392-B2DF-CAC961DC58A2}"/>
          </ac:picMkLst>
        </pc:picChg>
        <pc:picChg chg="add mod modCrop">
          <ac:chgData name="Rayde Kruger" userId="5c288f785b4bea38" providerId="LiveId" clId="{A1FD2359-9EC8-46C4-AC51-4FBC3706B951}" dt="2024-08-05T06:48:39.457" v="1013" actId="732"/>
          <ac:picMkLst>
            <pc:docMk/>
            <pc:sldMk cId="1570206916" sldId="402"/>
            <ac:picMk id="11" creationId="{F549CECF-2967-46C4-AF5D-9D6227EB07A5}"/>
          </ac:picMkLst>
        </pc:picChg>
        <pc:picChg chg="add mod">
          <ac:chgData name="Rayde Kruger" userId="5c288f785b4bea38" providerId="LiveId" clId="{A1FD2359-9EC8-46C4-AC51-4FBC3706B951}" dt="2024-08-05T06:45:48.748" v="984" actId="1076"/>
          <ac:picMkLst>
            <pc:docMk/>
            <pc:sldMk cId="1570206916" sldId="402"/>
            <ac:picMk id="13" creationId="{45B731E9-A5F8-4195-BAB4-EF4C8B4EDA34}"/>
          </ac:picMkLst>
        </pc:picChg>
        <pc:picChg chg="add mod">
          <ac:chgData name="Rayde Kruger" userId="5c288f785b4bea38" providerId="LiveId" clId="{A1FD2359-9EC8-46C4-AC51-4FBC3706B951}" dt="2024-08-05T06:42:37.844" v="570" actId="571"/>
          <ac:picMkLst>
            <pc:docMk/>
            <pc:sldMk cId="1570206916" sldId="402"/>
            <ac:picMk id="17" creationId="{7B2D3EE5-F4C1-42AD-BE08-4166E698681D}"/>
          </ac:picMkLst>
        </pc:picChg>
      </pc:sldChg>
      <pc:sldChg chg="addSp modSp add del mod modTransition">
        <pc:chgData name="Rayde Kruger" userId="5c288f785b4bea38" providerId="LiveId" clId="{A1FD2359-9EC8-46C4-AC51-4FBC3706B951}" dt="2024-08-05T06:35:09.386" v="540" actId="47"/>
        <pc:sldMkLst>
          <pc:docMk/>
          <pc:sldMk cId="1821714323" sldId="403"/>
        </pc:sldMkLst>
        <pc:spChg chg="add mod">
          <ac:chgData name="Rayde Kruger" userId="5c288f785b4bea38" providerId="LiveId" clId="{A1FD2359-9EC8-46C4-AC51-4FBC3706B951}" dt="2024-08-05T06:33:01.986" v="536" actId="1076"/>
          <ac:spMkLst>
            <pc:docMk/>
            <pc:sldMk cId="1821714323" sldId="403"/>
            <ac:spMk id="10" creationId="{964A16A5-B4A9-4F6B-8A07-8ACE9D25CF47}"/>
          </ac:spMkLst>
        </pc:spChg>
      </pc:sldChg>
      <pc:sldChg chg="addSp modSp add del mod">
        <pc:chgData name="Rayde Kruger" userId="5c288f785b4bea38" providerId="LiveId" clId="{A1FD2359-9EC8-46C4-AC51-4FBC3706B951}" dt="2024-08-05T06:35:07.749" v="539" actId="47"/>
        <pc:sldMkLst>
          <pc:docMk/>
          <pc:sldMk cId="1754514099" sldId="404"/>
        </pc:sldMkLst>
        <pc:spChg chg="add mod">
          <ac:chgData name="Rayde Kruger" userId="5c288f785b4bea38" providerId="LiveId" clId="{A1FD2359-9EC8-46C4-AC51-4FBC3706B951}" dt="2024-08-05T06:33:21.576" v="538" actId="1076"/>
          <ac:spMkLst>
            <pc:docMk/>
            <pc:sldMk cId="1754514099" sldId="404"/>
            <ac:spMk id="10" creationId="{485D7422-1DFC-457E-8706-548960AFC625}"/>
          </ac:spMkLst>
        </pc:spChg>
        <pc:picChg chg="mod">
          <ac:chgData name="Rayde Kruger" userId="5c288f785b4bea38" providerId="LiveId" clId="{A1FD2359-9EC8-46C4-AC51-4FBC3706B951}" dt="2024-08-05T06:31:30.415" v="522" actId="688"/>
          <ac:picMkLst>
            <pc:docMk/>
            <pc:sldMk cId="1754514099" sldId="404"/>
            <ac:picMk id="13" creationId="{45B731E9-A5F8-4195-BAB4-EF4C8B4EDA34}"/>
          </ac:picMkLst>
        </pc:picChg>
      </pc:sldChg>
    </pc:docChg>
  </pc:docChgLst>
  <pc:docChgLst>
    <pc:chgData name="Rayde Kruger" userId="5c288f785b4bea38" providerId="LiveId" clId="{F001E8FC-CEF1-415D-A49F-7385420146BC}"/>
    <pc:docChg chg="undo redo custSel addSld delSld modSld sldOrd">
      <pc:chgData name="Rayde Kruger" userId="5c288f785b4bea38" providerId="LiveId" clId="{F001E8FC-CEF1-415D-A49F-7385420146BC}" dt="2024-08-07T12:28:15.473" v="3159" actId="20577"/>
      <pc:docMkLst>
        <pc:docMk/>
      </pc:docMkLst>
      <pc:sldChg chg="addSp modSp mod">
        <pc:chgData name="Rayde Kruger" userId="5c288f785b4bea38" providerId="LiveId" clId="{F001E8FC-CEF1-415D-A49F-7385420146BC}" dt="2024-08-06T19:49:05.570" v="2641" actId="1076"/>
        <pc:sldMkLst>
          <pc:docMk/>
          <pc:sldMk cId="336804547" sldId="269"/>
        </pc:sldMkLst>
        <pc:spChg chg="mod">
          <ac:chgData name="Rayde Kruger" userId="5c288f785b4bea38" providerId="LiveId" clId="{F001E8FC-CEF1-415D-A49F-7385420146BC}" dt="2024-08-05T13:53:06.080" v="115" actId="20577"/>
          <ac:spMkLst>
            <pc:docMk/>
            <pc:sldMk cId="336804547" sldId="269"/>
            <ac:spMk id="5" creationId="{E2A19530-B5C9-4B48-BD3F-984B19D9401E}"/>
          </ac:spMkLst>
        </pc:spChg>
        <pc:spChg chg="mod">
          <ac:chgData name="Rayde Kruger" userId="5c288f785b4bea38" providerId="LiveId" clId="{F001E8FC-CEF1-415D-A49F-7385420146BC}" dt="2024-08-06T19:49:05.570" v="2641" actId="1076"/>
          <ac:spMkLst>
            <pc:docMk/>
            <pc:sldMk cId="336804547" sldId="269"/>
            <ac:spMk id="7" creationId="{687AB050-8B57-7946-B944-9F32635CC288}"/>
          </ac:spMkLst>
        </pc:spChg>
        <pc:spChg chg="add mod">
          <ac:chgData name="Rayde Kruger" userId="5c288f785b4bea38" providerId="LiveId" clId="{F001E8FC-CEF1-415D-A49F-7385420146BC}" dt="2024-08-05T21:14:35.674" v="2494" actId="1076"/>
          <ac:spMkLst>
            <pc:docMk/>
            <pc:sldMk cId="336804547" sldId="269"/>
            <ac:spMk id="10" creationId="{3F7EAA54-7EC8-4E54-9FFA-5D4E50BD3DCF}"/>
          </ac:spMkLst>
        </pc:spChg>
        <pc:picChg chg="mod">
          <ac:chgData name="Rayde Kruger" userId="5c288f785b4bea38" providerId="LiveId" clId="{F001E8FC-CEF1-415D-A49F-7385420146BC}" dt="2024-08-05T14:53:00.581" v="1110" actId="1076"/>
          <ac:picMkLst>
            <pc:docMk/>
            <pc:sldMk cId="336804547" sldId="269"/>
            <ac:picMk id="3" creationId="{AA41E2EF-BD11-4FD4-BC08-1FC46DEE4C2B}"/>
          </ac:picMkLst>
        </pc:picChg>
        <pc:picChg chg="mod">
          <ac:chgData name="Rayde Kruger" userId="5c288f785b4bea38" providerId="LiveId" clId="{F001E8FC-CEF1-415D-A49F-7385420146BC}" dt="2024-08-05T14:53:00.372" v="1109" actId="1076"/>
          <ac:picMkLst>
            <pc:docMk/>
            <pc:sldMk cId="336804547" sldId="269"/>
            <ac:picMk id="8" creationId="{9E3BE4A5-A85F-4C15-9A63-8E8C2D4F2CBC}"/>
          </ac:picMkLst>
        </pc:picChg>
        <pc:picChg chg="mod">
          <ac:chgData name="Rayde Kruger" userId="5c288f785b4bea38" providerId="LiveId" clId="{F001E8FC-CEF1-415D-A49F-7385420146BC}" dt="2024-08-05T12:50:22.848" v="76" actId="1036"/>
          <ac:picMkLst>
            <pc:docMk/>
            <pc:sldMk cId="336804547" sldId="269"/>
            <ac:picMk id="9" creationId="{742DF976-F170-4CE4-95C1-832BC6FDB87F}"/>
          </ac:picMkLst>
        </pc:picChg>
      </pc:sldChg>
      <pc:sldChg chg="addSp delSp modSp mod">
        <pc:chgData name="Rayde Kruger" userId="5c288f785b4bea38" providerId="LiveId" clId="{F001E8FC-CEF1-415D-A49F-7385420146BC}" dt="2024-08-05T15:31:21.777" v="1346" actId="478"/>
        <pc:sldMkLst>
          <pc:docMk/>
          <pc:sldMk cId="2165599953" sldId="270"/>
        </pc:sldMkLst>
        <pc:spChg chg="del">
          <ac:chgData name="Rayde Kruger" userId="5c288f785b4bea38" providerId="LiveId" clId="{F001E8FC-CEF1-415D-A49F-7385420146BC}" dt="2024-08-05T15:30:53.979" v="1340" actId="931"/>
          <ac:spMkLst>
            <pc:docMk/>
            <pc:sldMk cId="2165599953" sldId="270"/>
            <ac:spMk id="9" creationId="{7A0D82BF-697B-2A4E-AF1F-605EB6586A39}"/>
          </ac:spMkLst>
        </pc:spChg>
        <pc:spChg chg="del">
          <ac:chgData name="Rayde Kruger" userId="5c288f785b4bea38" providerId="LiveId" clId="{F001E8FC-CEF1-415D-A49F-7385420146BC}" dt="2024-08-05T15:31:20.956" v="1345" actId="478"/>
          <ac:spMkLst>
            <pc:docMk/>
            <pc:sldMk cId="2165599953" sldId="270"/>
            <ac:spMk id="12" creationId="{83CDF31B-605C-7B43-9819-4FC3D979D52A}"/>
          </ac:spMkLst>
        </pc:spChg>
        <pc:spChg chg="del">
          <ac:chgData name="Rayde Kruger" userId="5c288f785b4bea38" providerId="LiveId" clId="{F001E8FC-CEF1-415D-A49F-7385420146BC}" dt="2024-08-05T15:31:21.777" v="1346" actId="478"/>
          <ac:spMkLst>
            <pc:docMk/>
            <pc:sldMk cId="2165599953" sldId="270"/>
            <ac:spMk id="13" creationId="{9FBCAA61-1A66-B549-B31D-12D7E9312AFD}"/>
          </ac:spMkLst>
        </pc:spChg>
        <pc:picChg chg="add mod">
          <ac:chgData name="Rayde Kruger" userId="5c288f785b4bea38" providerId="LiveId" clId="{F001E8FC-CEF1-415D-A49F-7385420146BC}" dt="2024-08-05T15:31:07.730" v="1344" actId="14100"/>
          <ac:picMkLst>
            <pc:docMk/>
            <pc:sldMk cId="2165599953" sldId="270"/>
            <ac:picMk id="5" creationId="{804A329D-F36B-404E-9F8D-28BB0DAFBC00}"/>
          </ac:picMkLst>
        </pc:picChg>
        <pc:picChg chg="add del mod">
          <ac:chgData name="Rayde Kruger" userId="5c288f785b4bea38" providerId="LiveId" clId="{F001E8FC-CEF1-415D-A49F-7385420146BC}" dt="2024-08-05T15:29:45.104" v="1339" actId="478"/>
          <ac:picMkLst>
            <pc:docMk/>
            <pc:sldMk cId="2165599953" sldId="270"/>
            <ac:picMk id="14" creationId="{22036074-D4E2-4140-9871-D4777EE90F30}"/>
          </ac:picMkLst>
        </pc:picChg>
      </pc:sldChg>
      <pc:sldChg chg="addSp delSp modSp mod">
        <pc:chgData name="Rayde Kruger" userId="5c288f785b4bea38" providerId="LiveId" clId="{F001E8FC-CEF1-415D-A49F-7385420146BC}" dt="2024-08-06T20:00:30.888" v="2764" actId="21"/>
        <pc:sldMkLst>
          <pc:docMk/>
          <pc:sldMk cId="1209268795" sldId="271"/>
        </pc:sldMkLst>
        <pc:spChg chg="mod ord topLvl">
          <ac:chgData name="Rayde Kruger" userId="5c288f785b4bea38" providerId="LiveId" clId="{F001E8FC-CEF1-415D-A49F-7385420146BC}" dt="2024-08-06T20:00:12.951" v="2749" actId="167"/>
          <ac:spMkLst>
            <pc:docMk/>
            <pc:sldMk cId="1209268795" sldId="271"/>
            <ac:spMk id="9" creationId="{65ACD74C-0FC1-4218-B057-EFE220B6E271}"/>
          </ac:spMkLst>
        </pc:spChg>
        <pc:grpChg chg="add del mod">
          <ac:chgData name="Rayde Kruger" userId="5c288f785b4bea38" providerId="LiveId" clId="{F001E8FC-CEF1-415D-A49F-7385420146BC}" dt="2024-08-06T20:00:30.888" v="2764" actId="21"/>
          <ac:grpSpMkLst>
            <pc:docMk/>
            <pc:sldMk cId="1209268795" sldId="271"/>
            <ac:grpSpMk id="8" creationId="{73A4FB2D-E0BE-45E5-984F-CDB3842BEF0C}"/>
          </ac:grpSpMkLst>
        </pc:grpChg>
        <pc:picChg chg="mod topLvl">
          <ac:chgData name="Rayde Kruger" userId="5c288f785b4bea38" providerId="LiveId" clId="{F001E8FC-CEF1-415D-A49F-7385420146BC}" dt="2024-08-06T20:00:22.730" v="2759" actId="1076"/>
          <ac:picMkLst>
            <pc:docMk/>
            <pc:sldMk cId="1209268795" sldId="271"/>
            <ac:picMk id="10" creationId="{DAE33213-551C-4A53-A283-852EA5C6B31D}"/>
          </ac:picMkLst>
        </pc:picChg>
        <pc:cxnChg chg="add mod ord">
          <ac:chgData name="Rayde Kruger" userId="5c288f785b4bea38" providerId="LiveId" clId="{F001E8FC-CEF1-415D-A49F-7385420146BC}" dt="2024-08-06T20:00:13.058" v="2752" actId="167"/>
          <ac:cxnSpMkLst>
            <pc:docMk/>
            <pc:sldMk cId="1209268795" sldId="271"/>
            <ac:cxnSpMk id="11" creationId="{E3FA7842-48C3-447B-864B-41E0379C8DAC}"/>
          </ac:cxnSpMkLst>
        </pc:cxnChg>
      </pc:sldChg>
      <pc:sldChg chg="addSp delSp modSp mod ord">
        <pc:chgData name="Rayde Kruger" userId="5c288f785b4bea38" providerId="LiveId" clId="{F001E8FC-CEF1-415D-A49F-7385420146BC}" dt="2024-08-05T20:06:30.845" v="2474" actId="1076"/>
        <pc:sldMkLst>
          <pc:docMk/>
          <pc:sldMk cId="717922790" sldId="275"/>
        </pc:sldMkLst>
        <pc:spChg chg="mod">
          <ac:chgData name="Rayde Kruger" userId="5c288f785b4bea38" providerId="LiveId" clId="{F001E8FC-CEF1-415D-A49F-7385420146BC}" dt="2024-08-05T20:06:30.845" v="2474" actId="1076"/>
          <ac:spMkLst>
            <pc:docMk/>
            <pc:sldMk cId="717922790" sldId="275"/>
            <ac:spMk id="12" creationId="{171BBBAD-27F1-DB44-847F-D1DFB621E446}"/>
          </ac:spMkLst>
        </pc:spChg>
        <pc:picChg chg="mod">
          <ac:chgData name="Rayde Kruger" userId="5c288f785b4bea38" providerId="LiveId" clId="{F001E8FC-CEF1-415D-A49F-7385420146BC}" dt="2024-08-05T20:06:03.518" v="2473" actId="1076"/>
          <ac:picMkLst>
            <pc:docMk/>
            <pc:sldMk cId="717922790" sldId="275"/>
            <ac:picMk id="21" creationId="{3F369C6F-A6FD-45A4-B310-FD4D5DCE7276}"/>
          </ac:picMkLst>
        </pc:picChg>
        <pc:picChg chg="add del mod">
          <ac:chgData name="Rayde Kruger" userId="5c288f785b4bea38" providerId="LiveId" clId="{F001E8FC-CEF1-415D-A49F-7385420146BC}" dt="2024-08-05T19:02:50.463" v="2101"/>
          <ac:picMkLst>
            <pc:docMk/>
            <pc:sldMk cId="717922790" sldId="275"/>
            <ac:picMk id="33" creationId="{A5BE92D5-2622-4F50-A9BD-FC24B7D7E18A}"/>
          </ac:picMkLst>
        </pc:picChg>
      </pc:sldChg>
      <pc:sldChg chg="addSp modSp">
        <pc:chgData name="Rayde Kruger" userId="5c288f785b4bea38" providerId="LiveId" clId="{F001E8FC-CEF1-415D-A49F-7385420146BC}" dt="2024-08-05T19:03:42.934" v="2105"/>
        <pc:sldMkLst>
          <pc:docMk/>
          <pc:sldMk cId="3608538651" sldId="343"/>
        </pc:sldMkLst>
        <pc:picChg chg="add mod">
          <ac:chgData name="Rayde Kruger" userId="5c288f785b4bea38" providerId="LiveId" clId="{F001E8FC-CEF1-415D-A49F-7385420146BC}" dt="2024-08-05T19:03:42.934" v="2105"/>
          <ac:picMkLst>
            <pc:docMk/>
            <pc:sldMk cId="3608538651" sldId="343"/>
            <ac:picMk id="20" creationId="{98B5AC41-A628-465D-8E25-4940CD26394C}"/>
          </ac:picMkLst>
        </pc:picChg>
      </pc:sldChg>
      <pc:sldChg chg="addSp delSp modSp mod">
        <pc:chgData name="Rayde Kruger" userId="5c288f785b4bea38" providerId="LiveId" clId="{F001E8FC-CEF1-415D-A49F-7385420146BC}" dt="2024-08-05T20:09:41.464" v="2484" actId="13822"/>
        <pc:sldMkLst>
          <pc:docMk/>
          <pc:sldMk cId="4162347471" sldId="396"/>
        </pc:sldMkLst>
        <pc:spChg chg="add mod">
          <ac:chgData name="Rayde Kruger" userId="5c288f785b4bea38" providerId="LiveId" clId="{F001E8FC-CEF1-415D-A49F-7385420146BC}" dt="2024-08-05T20:09:41.464" v="2484" actId="13822"/>
          <ac:spMkLst>
            <pc:docMk/>
            <pc:sldMk cId="4162347471" sldId="396"/>
            <ac:spMk id="3" creationId="{32B37B1A-1261-4D35-9D63-9F069C98F0D2}"/>
          </ac:spMkLst>
        </pc:spChg>
        <pc:picChg chg="mod ord">
          <ac:chgData name="Rayde Kruger" userId="5c288f785b4bea38" providerId="LiveId" clId="{F001E8FC-CEF1-415D-A49F-7385420146BC}" dt="2024-08-05T20:09:34.710" v="2483" actId="1076"/>
          <ac:picMkLst>
            <pc:docMk/>
            <pc:sldMk cId="4162347471" sldId="396"/>
            <ac:picMk id="5" creationId="{4037C02B-9085-4077-8D65-CAAC6535D4B8}"/>
          </ac:picMkLst>
        </pc:picChg>
        <pc:picChg chg="add del mod">
          <ac:chgData name="Rayde Kruger" userId="5c288f785b4bea38" providerId="LiveId" clId="{F001E8FC-CEF1-415D-A49F-7385420146BC}" dt="2024-08-05T19:03:33.544" v="2104"/>
          <ac:picMkLst>
            <pc:docMk/>
            <pc:sldMk cId="4162347471" sldId="396"/>
            <ac:picMk id="6" creationId="{F91A3648-0D9D-4A61-947E-99223F334B10}"/>
          </ac:picMkLst>
        </pc:picChg>
      </pc:sldChg>
      <pc:sldChg chg="ord">
        <pc:chgData name="Rayde Kruger" userId="5c288f785b4bea38" providerId="LiveId" clId="{F001E8FC-CEF1-415D-A49F-7385420146BC}" dt="2024-08-05T18:37:11.975" v="1639"/>
        <pc:sldMkLst>
          <pc:docMk/>
          <pc:sldMk cId="3356885990" sldId="399"/>
        </pc:sldMkLst>
      </pc:sldChg>
      <pc:sldChg chg="addSp delSp modSp mod ord modTransition">
        <pc:chgData name="Rayde Kruger" userId="5c288f785b4bea38" providerId="LiveId" clId="{F001E8FC-CEF1-415D-A49F-7385420146BC}" dt="2024-08-06T20:53:40.556" v="3120" actId="1076"/>
        <pc:sldMkLst>
          <pc:docMk/>
          <pc:sldMk cId="867220445" sldId="401"/>
        </pc:sldMkLst>
        <pc:spChg chg="del">
          <ac:chgData name="Rayde Kruger" userId="5c288f785b4bea38" providerId="LiveId" clId="{F001E8FC-CEF1-415D-A49F-7385420146BC}" dt="2024-08-05T19:04:44.307" v="2106" actId="931"/>
          <ac:spMkLst>
            <pc:docMk/>
            <pc:sldMk cId="867220445" sldId="401"/>
            <ac:spMk id="2" creationId="{38721582-1B12-453E-BFC3-594E869E88E0}"/>
          </ac:spMkLst>
        </pc:spChg>
        <pc:spChg chg="mod">
          <ac:chgData name="Rayde Kruger" userId="5c288f785b4bea38" providerId="LiveId" clId="{F001E8FC-CEF1-415D-A49F-7385420146BC}" dt="2024-08-05T19:56:32.976" v="2432" actId="20577"/>
          <ac:spMkLst>
            <pc:docMk/>
            <pc:sldMk cId="867220445" sldId="401"/>
            <ac:spMk id="3" creationId="{A83BBC02-89AD-4812-A8FB-4B8ADA368F3E}"/>
          </ac:spMkLst>
        </pc:spChg>
        <pc:spChg chg="mod">
          <ac:chgData name="Rayde Kruger" userId="5c288f785b4bea38" providerId="LiveId" clId="{F001E8FC-CEF1-415D-A49F-7385420146BC}" dt="2024-08-05T19:56:26.715" v="2429" actId="20577"/>
          <ac:spMkLst>
            <pc:docMk/>
            <pc:sldMk cId="867220445" sldId="401"/>
            <ac:spMk id="4" creationId="{781AFC84-1B92-4B65-9BCE-1F696DD78BC4}"/>
          </ac:spMkLst>
        </pc:spChg>
        <pc:spChg chg="add del mod">
          <ac:chgData name="Rayde Kruger" userId="5c288f785b4bea38" providerId="LiveId" clId="{F001E8FC-CEF1-415D-A49F-7385420146BC}" dt="2024-08-05T19:08:56.668" v="2140" actId="478"/>
          <ac:spMkLst>
            <pc:docMk/>
            <pc:sldMk cId="867220445" sldId="401"/>
            <ac:spMk id="15" creationId="{58CAA70B-852B-4D28-AA9D-DDFC0AC4C2F6}"/>
          </ac:spMkLst>
        </pc:spChg>
        <pc:spChg chg="add del mod">
          <ac:chgData name="Rayde Kruger" userId="5c288f785b4bea38" providerId="LiveId" clId="{F001E8FC-CEF1-415D-A49F-7385420146BC}" dt="2024-08-05T19:09:32.908" v="2153" actId="478"/>
          <ac:spMkLst>
            <pc:docMk/>
            <pc:sldMk cId="867220445" sldId="401"/>
            <ac:spMk id="17" creationId="{11DF2E9F-F38D-4A63-86DB-5E7918190AFE}"/>
          </ac:spMkLst>
        </pc:spChg>
        <pc:picChg chg="add del mod">
          <ac:chgData name="Rayde Kruger" userId="5c288f785b4bea38" providerId="LiveId" clId="{F001E8FC-CEF1-415D-A49F-7385420146BC}" dt="2024-08-05T15:29:04.289" v="1327"/>
          <ac:picMkLst>
            <pc:docMk/>
            <pc:sldMk cId="867220445" sldId="401"/>
            <ac:picMk id="5" creationId="{5CF55CFE-314D-42D6-A35A-6228A2D9330F}"/>
          </ac:picMkLst>
        </pc:picChg>
        <pc:picChg chg="add del mod">
          <ac:chgData name="Rayde Kruger" userId="5c288f785b4bea38" providerId="LiveId" clId="{F001E8FC-CEF1-415D-A49F-7385420146BC}" dt="2024-08-05T15:59:35.608" v="1542" actId="21"/>
          <ac:picMkLst>
            <pc:docMk/>
            <pc:sldMk cId="867220445" sldId="401"/>
            <ac:picMk id="6" creationId="{655751E0-6866-4E01-9059-B98F169F5569}"/>
          </ac:picMkLst>
        </pc:picChg>
        <pc:picChg chg="add del mod">
          <ac:chgData name="Rayde Kruger" userId="5c288f785b4bea38" providerId="LiveId" clId="{F001E8FC-CEF1-415D-A49F-7385420146BC}" dt="2024-08-05T15:59:27.049" v="1538" actId="21"/>
          <ac:picMkLst>
            <pc:docMk/>
            <pc:sldMk cId="867220445" sldId="401"/>
            <ac:picMk id="7" creationId="{336AEB21-4708-4FDB-A967-4FBAC505E5E3}"/>
          </ac:picMkLst>
        </pc:picChg>
        <pc:picChg chg="add del mod">
          <ac:chgData name="Rayde Kruger" userId="5c288f785b4bea38" providerId="LiveId" clId="{F001E8FC-CEF1-415D-A49F-7385420146BC}" dt="2024-08-05T19:08:58.134" v="2141" actId="21"/>
          <ac:picMkLst>
            <pc:docMk/>
            <pc:sldMk cId="867220445" sldId="401"/>
            <ac:picMk id="9" creationId="{2FD3CB32-B232-438D-9399-580025A17B30}"/>
          </ac:picMkLst>
        </pc:picChg>
        <pc:picChg chg="add del mod">
          <ac:chgData name="Rayde Kruger" userId="5c288f785b4bea38" providerId="LiveId" clId="{F001E8FC-CEF1-415D-A49F-7385420146BC}" dt="2024-08-06T20:37:05.274" v="2790" actId="478"/>
          <ac:picMkLst>
            <pc:docMk/>
            <pc:sldMk cId="867220445" sldId="401"/>
            <ac:picMk id="11" creationId="{E640631F-9297-46C5-929D-F61C414CCECA}"/>
          </ac:picMkLst>
        </pc:picChg>
        <pc:picChg chg="add del mod">
          <ac:chgData name="Rayde Kruger" userId="5c288f785b4bea38" providerId="LiveId" clId="{F001E8FC-CEF1-415D-A49F-7385420146BC}" dt="2024-08-06T19:46:26.375" v="2603" actId="478"/>
          <ac:picMkLst>
            <pc:docMk/>
            <pc:sldMk cId="867220445" sldId="401"/>
            <ac:picMk id="13" creationId="{EBA7F2A0-426B-4CEA-A7B1-AA9506B3396B}"/>
          </ac:picMkLst>
        </pc:picChg>
        <pc:picChg chg="add del mod">
          <ac:chgData name="Rayde Kruger" userId="5c288f785b4bea38" providerId="LiveId" clId="{F001E8FC-CEF1-415D-A49F-7385420146BC}" dt="2024-08-06T20:37:05.887" v="2791" actId="478"/>
          <ac:picMkLst>
            <pc:docMk/>
            <pc:sldMk cId="867220445" sldId="401"/>
            <ac:picMk id="18" creationId="{24CB451E-4125-4B9D-9776-DBBCFA9587DC}"/>
          </ac:picMkLst>
        </pc:picChg>
        <pc:picChg chg="add del mod">
          <ac:chgData name="Rayde Kruger" userId="5c288f785b4bea38" providerId="LiveId" clId="{F001E8FC-CEF1-415D-A49F-7385420146BC}" dt="2024-08-06T20:37:06.458" v="2792" actId="478"/>
          <ac:picMkLst>
            <pc:docMk/>
            <pc:sldMk cId="867220445" sldId="401"/>
            <ac:picMk id="19" creationId="{9907101B-3C98-4E7E-82B8-12037C4B88FA}"/>
          </ac:picMkLst>
        </pc:picChg>
        <pc:picChg chg="add mod">
          <ac:chgData name="Rayde Kruger" userId="5c288f785b4bea38" providerId="LiveId" clId="{F001E8FC-CEF1-415D-A49F-7385420146BC}" dt="2024-08-06T20:43:41.054" v="2961" actId="1076"/>
          <ac:picMkLst>
            <pc:docMk/>
            <pc:sldMk cId="867220445" sldId="401"/>
            <ac:picMk id="21" creationId="{F00F7045-871D-4160-89A5-DB3963A68CDE}"/>
          </ac:picMkLst>
        </pc:picChg>
        <pc:picChg chg="add mod">
          <ac:chgData name="Rayde Kruger" userId="5c288f785b4bea38" providerId="LiveId" clId="{F001E8FC-CEF1-415D-A49F-7385420146BC}" dt="2024-08-06T20:52:12.721" v="3097" actId="1076"/>
          <ac:picMkLst>
            <pc:docMk/>
            <pc:sldMk cId="867220445" sldId="401"/>
            <ac:picMk id="23" creationId="{7C54A2DE-EF4A-49F4-B5FA-FBEA18ACF3A7}"/>
          </ac:picMkLst>
        </pc:picChg>
        <pc:picChg chg="add mod">
          <ac:chgData name="Rayde Kruger" userId="5c288f785b4bea38" providerId="LiveId" clId="{F001E8FC-CEF1-415D-A49F-7385420146BC}" dt="2024-08-06T20:53:40.556" v="3120" actId="1076"/>
          <ac:picMkLst>
            <pc:docMk/>
            <pc:sldMk cId="867220445" sldId="401"/>
            <ac:picMk id="25" creationId="{06CB30DD-631E-4615-AC94-55A6B1A05804}"/>
          </ac:picMkLst>
        </pc:picChg>
        <pc:picChg chg="add mod">
          <ac:chgData name="Rayde Kruger" userId="5c288f785b4bea38" providerId="LiveId" clId="{F001E8FC-CEF1-415D-A49F-7385420146BC}" dt="2024-08-06T20:38:44.797" v="2829"/>
          <ac:picMkLst>
            <pc:docMk/>
            <pc:sldMk cId="867220445" sldId="401"/>
            <ac:picMk id="26" creationId="{EA9DFEF0-1B88-4082-A4D8-9D413AAFDCF5}"/>
          </ac:picMkLst>
        </pc:picChg>
        <pc:picChg chg="add mod">
          <ac:chgData name="Rayde Kruger" userId="5c288f785b4bea38" providerId="LiveId" clId="{F001E8FC-CEF1-415D-A49F-7385420146BC}" dt="2024-08-06T20:52:21.381" v="3110" actId="1037"/>
          <ac:picMkLst>
            <pc:docMk/>
            <pc:sldMk cId="867220445" sldId="401"/>
            <ac:picMk id="27" creationId="{D7A64F8C-A8C0-4D1A-816D-9FD718FA30FE}"/>
          </ac:picMkLst>
        </pc:picChg>
        <pc:picChg chg="add mod">
          <ac:chgData name="Rayde Kruger" userId="5c288f785b4bea38" providerId="LiveId" clId="{F001E8FC-CEF1-415D-A49F-7385420146BC}" dt="2024-08-06T20:48:49.829" v="3061" actId="1076"/>
          <ac:picMkLst>
            <pc:docMk/>
            <pc:sldMk cId="867220445" sldId="401"/>
            <ac:picMk id="28" creationId="{AECB86F8-B020-4174-8A7E-296873E784F8}"/>
          </ac:picMkLst>
        </pc:picChg>
        <pc:picChg chg="add mod">
          <ac:chgData name="Rayde Kruger" userId="5c288f785b4bea38" providerId="LiveId" clId="{F001E8FC-CEF1-415D-A49F-7385420146BC}" dt="2024-08-06T20:53:40.556" v="3120" actId="1076"/>
          <ac:picMkLst>
            <pc:docMk/>
            <pc:sldMk cId="867220445" sldId="401"/>
            <ac:picMk id="29" creationId="{EAF7A099-BD2E-4A46-AA74-9C8AD5E9336D}"/>
          </ac:picMkLst>
        </pc:picChg>
      </pc:sldChg>
      <pc:sldChg chg="addSp delSp modSp mod">
        <pc:chgData name="Rayde Kruger" userId="5c288f785b4bea38" providerId="LiveId" clId="{F001E8FC-CEF1-415D-A49F-7385420146BC}" dt="2024-08-06T19:48:53.512" v="2639" actId="478"/>
        <pc:sldMkLst>
          <pc:docMk/>
          <pc:sldMk cId="1570206916" sldId="402"/>
        </pc:sldMkLst>
        <pc:spChg chg="add del mod ord">
          <ac:chgData name="Rayde Kruger" userId="5c288f785b4bea38" providerId="LiveId" clId="{F001E8FC-CEF1-415D-A49F-7385420146BC}" dt="2024-08-06T19:48:53.512" v="2639" actId="478"/>
          <ac:spMkLst>
            <pc:docMk/>
            <pc:sldMk cId="1570206916" sldId="402"/>
            <ac:spMk id="2" creationId="{89A4CEA7-94BE-45D1-95B9-51BCA126C555}"/>
          </ac:spMkLst>
        </pc:spChg>
        <pc:picChg chg="mod">
          <ac:chgData name="Rayde Kruger" userId="5c288f785b4bea38" providerId="LiveId" clId="{F001E8FC-CEF1-415D-A49F-7385420146BC}" dt="2024-08-05T14:52:41.029" v="1104" actId="1076"/>
          <ac:picMkLst>
            <pc:docMk/>
            <pc:sldMk cId="1570206916" sldId="402"/>
            <ac:picMk id="11" creationId="{F549CECF-2967-46C4-AF5D-9D6227EB07A5}"/>
          </ac:picMkLst>
        </pc:picChg>
      </pc:sldChg>
      <pc:sldChg chg="addSp delSp modSp new del mod ord setBg">
        <pc:chgData name="Rayde Kruger" userId="5c288f785b4bea38" providerId="LiveId" clId="{F001E8FC-CEF1-415D-A49F-7385420146BC}" dt="2024-08-05T15:54:33.074" v="1515" actId="47"/>
        <pc:sldMkLst>
          <pc:docMk/>
          <pc:sldMk cId="2462789323" sldId="403"/>
        </pc:sldMkLst>
        <pc:spChg chg="del">
          <ac:chgData name="Rayde Kruger" userId="5c288f785b4bea38" providerId="LiveId" clId="{F001E8FC-CEF1-415D-A49F-7385420146BC}" dt="2024-08-05T14:08:58.419" v="340" actId="931"/>
          <ac:spMkLst>
            <pc:docMk/>
            <pc:sldMk cId="2462789323" sldId="403"/>
            <ac:spMk id="2" creationId="{89641F5A-D2C2-4DDE-96CC-E116621B9FF6}"/>
          </ac:spMkLst>
        </pc:spChg>
        <pc:spChg chg="mod ord">
          <ac:chgData name="Rayde Kruger" userId="5c288f785b4bea38" providerId="LiveId" clId="{F001E8FC-CEF1-415D-A49F-7385420146BC}" dt="2024-08-05T14:13:28.594" v="407" actId="20577"/>
          <ac:spMkLst>
            <pc:docMk/>
            <pc:sldMk cId="2462789323" sldId="403"/>
            <ac:spMk id="3" creationId="{4C272C60-CC2C-470F-AAE8-EB6738C97B0D}"/>
          </ac:spMkLst>
        </pc:spChg>
        <pc:spChg chg="mod">
          <ac:chgData name="Rayde Kruger" userId="5c288f785b4bea38" providerId="LiveId" clId="{F001E8FC-CEF1-415D-A49F-7385420146BC}" dt="2024-08-05T14:13:14.680" v="376"/>
          <ac:spMkLst>
            <pc:docMk/>
            <pc:sldMk cId="2462789323" sldId="403"/>
            <ac:spMk id="4" creationId="{9A39935E-24D0-4E5C-AB44-F9FDCEB19354}"/>
          </ac:spMkLst>
        </pc:spChg>
        <pc:spChg chg="add del">
          <ac:chgData name="Rayde Kruger" userId="5c288f785b4bea38" providerId="LiveId" clId="{F001E8FC-CEF1-415D-A49F-7385420146BC}" dt="2024-08-05T14:09:04.729" v="345" actId="26606"/>
          <ac:spMkLst>
            <pc:docMk/>
            <pc:sldMk cId="2462789323" sldId="403"/>
            <ac:spMk id="13" creationId="{385E1BDC-A9B0-4A87-82E3-F3187F69A802}"/>
          </ac:spMkLst>
        </pc:spChg>
        <pc:spChg chg="add del mod">
          <ac:chgData name="Rayde Kruger" userId="5c288f785b4bea38" providerId="LiveId" clId="{F001E8FC-CEF1-415D-A49F-7385420146BC}" dt="2024-08-05T14:16:04.907" v="417" actId="478"/>
          <ac:spMkLst>
            <pc:docMk/>
            <pc:sldMk cId="2462789323" sldId="403"/>
            <ac:spMk id="14" creationId="{D950A87A-F40A-4CB8-B3D7-5CD2863A62F1}"/>
          </ac:spMkLst>
        </pc:spChg>
        <pc:spChg chg="add del">
          <ac:chgData name="Rayde Kruger" userId="5c288f785b4bea38" providerId="LiveId" clId="{F001E8FC-CEF1-415D-A49F-7385420146BC}" dt="2024-08-05T14:09:04.729" v="345" actId="26606"/>
          <ac:spMkLst>
            <pc:docMk/>
            <pc:sldMk cId="2462789323" sldId="403"/>
            <ac:spMk id="15" creationId="{0990C621-3B8B-4820-8328-D47EF7CE823C}"/>
          </ac:spMkLst>
        </pc:spChg>
        <pc:spChg chg="add mod">
          <ac:chgData name="Rayde Kruger" userId="5c288f785b4bea38" providerId="LiveId" clId="{F001E8FC-CEF1-415D-A49F-7385420146BC}" dt="2024-08-05T14:29:12.580" v="669" actId="20577"/>
          <ac:spMkLst>
            <pc:docMk/>
            <pc:sldMk cId="2462789323" sldId="403"/>
            <ac:spMk id="16" creationId="{A8A5F870-C1CF-422D-AEF2-B0035768916D}"/>
          </ac:spMkLst>
        </pc:spChg>
        <pc:spChg chg="add del">
          <ac:chgData name="Rayde Kruger" userId="5c288f785b4bea38" providerId="LiveId" clId="{F001E8FC-CEF1-415D-A49F-7385420146BC}" dt="2024-08-05T14:09:04.729" v="345" actId="26606"/>
          <ac:spMkLst>
            <pc:docMk/>
            <pc:sldMk cId="2462789323" sldId="403"/>
            <ac:spMk id="17" creationId="{C1A2385B-1D2A-4E17-84FA-6CB7F0AAE473}"/>
          </ac:spMkLst>
        </pc:spChg>
        <pc:spChg chg="add del mod">
          <ac:chgData name="Rayde Kruger" userId="5c288f785b4bea38" providerId="LiveId" clId="{F001E8FC-CEF1-415D-A49F-7385420146BC}" dt="2024-08-05T14:34:29.704" v="693" actId="478"/>
          <ac:spMkLst>
            <pc:docMk/>
            <pc:sldMk cId="2462789323" sldId="403"/>
            <ac:spMk id="18" creationId="{6ED2AD0A-7623-48C0-88F3-352EED003E2F}"/>
          </ac:spMkLst>
        </pc:spChg>
        <pc:spChg chg="add del">
          <ac:chgData name="Rayde Kruger" userId="5c288f785b4bea38" providerId="LiveId" clId="{F001E8FC-CEF1-415D-A49F-7385420146BC}" dt="2024-08-05T14:09:04.729" v="345" actId="26606"/>
          <ac:spMkLst>
            <pc:docMk/>
            <pc:sldMk cId="2462789323" sldId="403"/>
            <ac:spMk id="19" creationId="{5E791F2F-79DB-4CC0-9FA1-001E3E91E8B7}"/>
          </ac:spMkLst>
        </pc:spChg>
        <pc:picChg chg="add mod ord">
          <ac:chgData name="Rayde Kruger" userId="5c288f785b4bea38" providerId="LiveId" clId="{F001E8FC-CEF1-415D-A49F-7385420146BC}" dt="2024-08-05T14:29:21.112" v="670" actId="14100"/>
          <ac:picMkLst>
            <pc:docMk/>
            <pc:sldMk cId="2462789323" sldId="403"/>
            <ac:picMk id="6" creationId="{F6C03D33-66B2-4881-900F-536650FB32C6}"/>
          </ac:picMkLst>
        </pc:picChg>
        <pc:picChg chg="add mod">
          <ac:chgData name="Rayde Kruger" userId="5c288f785b4bea38" providerId="LiveId" clId="{F001E8FC-CEF1-415D-A49F-7385420146BC}" dt="2024-08-05T14:29:32.218" v="673" actId="1076"/>
          <ac:picMkLst>
            <pc:docMk/>
            <pc:sldMk cId="2462789323" sldId="403"/>
            <ac:picMk id="8" creationId="{9F697D8A-9FE4-4892-B421-0183D155BF24}"/>
          </ac:picMkLst>
        </pc:picChg>
      </pc:sldChg>
      <pc:sldChg chg="addSp delSp modSp add del mod ord modAnim">
        <pc:chgData name="Rayde Kruger" userId="5c288f785b4bea38" providerId="LiveId" clId="{F001E8FC-CEF1-415D-A49F-7385420146BC}" dt="2024-08-05T14:58:59.904" v="1213" actId="47"/>
        <pc:sldMkLst>
          <pc:docMk/>
          <pc:sldMk cId="3224742811" sldId="404"/>
        </pc:sldMkLst>
        <pc:spChg chg="add del mod">
          <ac:chgData name="Rayde Kruger" userId="5c288f785b4bea38" providerId="LiveId" clId="{F001E8FC-CEF1-415D-A49F-7385420146BC}" dt="2024-08-05T14:37:53.605" v="745"/>
          <ac:spMkLst>
            <pc:docMk/>
            <pc:sldMk cId="3224742811" sldId="404"/>
            <ac:spMk id="12" creationId="{1EFA73FC-C993-45B2-9B10-C952E3FFA486}"/>
          </ac:spMkLst>
        </pc:spChg>
        <pc:spChg chg="add del mod">
          <ac:chgData name="Rayde Kruger" userId="5c288f785b4bea38" providerId="LiveId" clId="{F001E8FC-CEF1-415D-A49F-7385420146BC}" dt="2024-08-05T14:39:39.120" v="769" actId="478"/>
          <ac:spMkLst>
            <pc:docMk/>
            <pc:sldMk cId="3224742811" sldId="404"/>
            <ac:spMk id="13" creationId="{D79DC5F4-4DEA-4DEA-A9AE-C44186EBFB9C}"/>
          </ac:spMkLst>
        </pc:spChg>
        <pc:spChg chg="add mod">
          <ac:chgData name="Rayde Kruger" userId="5c288f785b4bea38" providerId="LiveId" clId="{F001E8FC-CEF1-415D-A49F-7385420146BC}" dt="2024-08-05T14:42:43.792" v="951" actId="1076"/>
          <ac:spMkLst>
            <pc:docMk/>
            <pc:sldMk cId="3224742811" sldId="404"/>
            <ac:spMk id="14" creationId="{0C4B9940-7B28-4261-9BF2-CBABAF137271}"/>
          </ac:spMkLst>
        </pc:spChg>
        <pc:spChg chg="add del mod">
          <ac:chgData name="Rayde Kruger" userId="5c288f785b4bea38" providerId="LiveId" clId="{F001E8FC-CEF1-415D-A49F-7385420146BC}" dt="2024-08-05T14:40:21.019" v="826" actId="478"/>
          <ac:spMkLst>
            <pc:docMk/>
            <pc:sldMk cId="3224742811" sldId="404"/>
            <ac:spMk id="15" creationId="{C3FF90C5-11A1-43B2-B90F-13C0E734CC3C}"/>
          </ac:spMkLst>
        </pc:spChg>
        <pc:spChg chg="mod">
          <ac:chgData name="Rayde Kruger" userId="5c288f785b4bea38" providerId="LiveId" clId="{F001E8FC-CEF1-415D-A49F-7385420146BC}" dt="2024-08-05T14:48:48.004" v="1099" actId="20577"/>
          <ac:spMkLst>
            <pc:docMk/>
            <pc:sldMk cId="3224742811" sldId="404"/>
            <ac:spMk id="16" creationId="{A8A5F870-C1CF-422D-AEF2-B0035768916D}"/>
          </ac:spMkLst>
        </pc:spChg>
        <pc:picChg chg="add mod">
          <ac:chgData name="Rayde Kruger" userId="5c288f785b4bea38" providerId="LiveId" clId="{F001E8FC-CEF1-415D-A49F-7385420146BC}" dt="2024-08-05T14:51:27.285" v="1100" actId="108"/>
          <ac:picMkLst>
            <pc:docMk/>
            <pc:sldMk cId="3224742811" sldId="404"/>
            <ac:picMk id="5" creationId="{E108783A-52E9-49B3-9E27-119237CDB177}"/>
          </ac:picMkLst>
        </pc:picChg>
        <pc:picChg chg="mod">
          <ac:chgData name="Rayde Kruger" userId="5c288f785b4bea38" providerId="LiveId" clId="{F001E8FC-CEF1-415D-A49F-7385420146BC}" dt="2024-08-05T14:37:00.741" v="722" actId="1076"/>
          <ac:picMkLst>
            <pc:docMk/>
            <pc:sldMk cId="3224742811" sldId="404"/>
            <ac:picMk id="6" creationId="{F6C03D33-66B2-4881-900F-536650FB32C6}"/>
          </ac:picMkLst>
        </pc:picChg>
        <pc:picChg chg="del">
          <ac:chgData name="Rayde Kruger" userId="5c288f785b4bea38" providerId="LiveId" clId="{F001E8FC-CEF1-415D-A49F-7385420146BC}" dt="2024-08-05T14:36:29.923" v="700" actId="478"/>
          <ac:picMkLst>
            <pc:docMk/>
            <pc:sldMk cId="3224742811" sldId="404"/>
            <ac:picMk id="8" creationId="{9F697D8A-9FE4-4892-B421-0183D155BF24}"/>
          </ac:picMkLst>
        </pc:picChg>
        <pc:picChg chg="add mod">
          <ac:chgData name="Rayde Kruger" userId="5c288f785b4bea38" providerId="LiveId" clId="{F001E8FC-CEF1-415D-A49F-7385420146BC}" dt="2024-08-05T14:51:28.029" v="1101" actId="108"/>
          <ac:picMkLst>
            <pc:docMk/>
            <pc:sldMk cId="3224742811" sldId="404"/>
            <ac:picMk id="9" creationId="{129A398F-2C85-496A-9667-6F32EFF0A558}"/>
          </ac:picMkLst>
        </pc:picChg>
        <pc:picChg chg="add mod">
          <ac:chgData name="Rayde Kruger" userId="5c288f785b4bea38" providerId="LiveId" clId="{F001E8FC-CEF1-415D-A49F-7385420146BC}" dt="2024-08-05T14:53:04.204" v="1112" actId="108"/>
          <ac:picMkLst>
            <pc:docMk/>
            <pc:sldMk cId="3224742811" sldId="404"/>
            <ac:picMk id="11" creationId="{3771C466-914D-4ECB-BFFF-0AD92FF05825}"/>
          </ac:picMkLst>
        </pc:picChg>
      </pc:sldChg>
      <pc:sldChg chg="modSp add del mod ord">
        <pc:chgData name="Rayde Kruger" userId="5c288f785b4bea38" providerId="LiveId" clId="{F001E8FC-CEF1-415D-A49F-7385420146BC}" dt="2024-08-05T14:59:45.117" v="1218" actId="47"/>
        <pc:sldMkLst>
          <pc:docMk/>
          <pc:sldMk cId="2630983655" sldId="405"/>
        </pc:sldMkLst>
        <pc:spChg chg="mod">
          <ac:chgData name="Rayde Kruger" userId="5c288f785b4bea38" providerId="LiveId" clId="{F001E8FC-CEF1-415D-A49F-7385420146BC}" dt="2024-08-05T14:54:26.686" v="1187" actId="20577"/>
          <ac:spMkLst>
            <pc:docMk/>
            <pc:sldMk cId="2630983655" sldId="405"/>
            <ac:spMk id="3" creationId="{4C272C60-CC2C-470F-AAE8-EB6738C97B0D}"/>
          </ac:spMkLst>
        </pc:spChg>
      </pc:sldChg>
      <pc:sldChg chg="addSp delSp modSp new mod ord delAnim modAnim">
        <pc:chgData name="Rayde Kruger" userId="5c288f785b4bea38" providerId="LiveId" clId="{F001E8FC-CEF1-415D-A49F-7385420146BC}" dt="2024-08-05T14:58:56.613" v="1212"/>
        <pc:sldMkLst>
          <pc:docMk/>
          <pc:sldMk cId="283409292" sldId="406"/>
        </pc:sldMkLst>
        <pc:spChg chg="del mod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2" creationId="{3E43BD01-E3EC-4118-9762-47C13261D147}"/>
          </ac:spMkLst>
        </pc:spChg>
        <pc:spChg chg="del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3" creationId="{B39A97B3-4EA1-4048-8AB2-1942DE7AB38A}"/>
          </ac:spMkLst>
        </pc:spChg>
        <pc:spChg chg="del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4" creationId="{C130BDFF-53AE-46C1-B38E-8AC8D14652B4}"/>
          </ac:spMkLst>
        </pc:spChg>
        <pc:spChg chg="add del mod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6" creationId="{0FC8353F-795A-4DEF-B88F-B3649B97F7E3}"/>
          </ac:spMkLst>
        </pc:spChg>
        <pc:spChg chg="add del mod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7" creationId="{9037723A-131C-4B95-B4CF-3EB4256D8F57}"/>
          </ac:spMkLst>
        </pc:spChg>
        <pc:spChg chg="add del mod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8" creationId="{91CD180F-2044-42FA-BC40-7D3EE2B7C90B}"/>
          </ac:spMkLst>
        </pc:spChg>
        <pc:spChg chg="add del mod">
          <ac:chgData name="Rayde Kruger" userId="5c288f785b4bea38" providerId="LiveId" clId="{F001E8FC-CEF1-415D-A49F-7385420146BC}" dt="2024-08-05T14:56:35.477" v="1205" actId="478"/>
          <ac:spMkLst>
            <pc:docMk/>
            <pc:sldMk cId="283409292" sldId="406"/>
            <ac:spMk id="12" creationId="{D1E0A592-25AD-402A-A649-15A834F9C100}"/>
          </ac:spMkLst>
        </pc:spChg>
        <pc:spChg chg="add del mod">
          <ac:chgData name="Rayde Kruger" userId="5c288f785b4bea38" providerId="LiveId" clId="{F001E8FC-CEF1-415D-A49F-7385420146BC}" dt="2024-08-05T14:56:45.631" v="1210"/>
          <ac:spMkLst>
            <pc:docMk/>
            <pc:sldMk cId="283409292" sldId="406"/>
            <ac:spMk id="14" creationId="{62C42562-9EC2-45A7-AF32-E3FA70D83983}"/>
          </ac:spMkLst>
        </pc:spChg>
        <pc:spChg chg="add del mod">
          <ac:chgData name="Rayde Kruger" userId="5c288f785b4bea38" providerId="LiveId" clId="{F001E8FC-CEF1-415D-A49F-7385420146BC}" dt="2024-08-05T14:56:45.631" v="1210"/>
          <ac:spMkLst>
            <pc:docMk/>
            <pc:sldMk cId="283409292" sldId="406"/>
            <ac:spMk id="15" creationId="{660F5D45-DE2F-4B11-99F0-94023970C335}"/>
          </ac:spMkLst>
        </pc:spChg>
        <pc:spChg chg="add del mod">
          <ac:chgData name="Rayde Kruger" userId="5c288f785b4bea38" providerId="LiveId" clId="{F001E8FC-CEF1-415D-A49F-7385420146BC}" dt="2024-08-05T14:56:45.631" v="1210"/>
          <ac:spMkLst>
            <pc:docMk/>
            <pc:sldMk cId="283409292" sldId="406"/>
            <ac:spMk id="16" creationId="{16D5D68B-B491-46E5-B854-F0433D214B48}"/>
          </ac:spMkLst>
        </pc:spChg>
        <pc:spChg chg="add del mod">
          <ac:chgData name="Rayde Kruger" userId="5c288f785b4bea38" providerId="LiveId" clId="{F001E8FC-CEF1-415D-A49F-7385420146BC}" dt="2024-08-05T14:56:45.631" v="1210"/>
          <ac:spMkLst>
            <pc:docMk/>
            <pc:sldMk cId="283409292" sldId="406"/>
            <ac:spMk id="20" creationId="{584E0F8D-83AB-4C53-8C34-28BB5F5BA98D}"/>
          </ac:spMkLst>
        </pc:spChg>
        <pc:spChg chg="add mod">
          <ac:chgData name="Rayde Kruger" userId="5c288f785b4bea38" providerId="LiveId" clId="{F001E8FC-CEF1-415D-A49F-7385420146BC}" dt="2024-08-05T14:58:56.613" v="1212"/>
          <ac:spMkLst>
            <pc:docMk/>
            <pc:sldMk cId="283409292" sldId="406"/>
            <ac:spMk id="22" creationId="{59DBCE27-E51A-4ACB-AA3B-933571D7943D}"/>
          </ac:spMkLst>
        </pc:spChg>
        <pc:spChg chg="add mod">
          <ac:chgData name="Rayde Kruger" userId="5c288f785b4bea38" providerId="LiveId" clId="{F001E8FC-CEF1-415D-A49F-7385420146BC}" dt="2024-08-05T14:58:56.613" v="1212"/>
          <ac:spMkLst>
            <pc:docMk/>
            <pc:sldMk cId="283409292" sldId="406"/>
            <ac:spMk id="23" creationId="{F7CCBBE7-72DE-4869-9296-BC1CCEA393B9}"/>
          </ac:spMkLst>
        </pc:spChg>
        <pc:spChg chg="add mod">
          <ac:chgData name="Rayde Kruger" userId="5c288f785b4bea38" providerId="LiveId" clId="{F001E8FC-CEF1-415D-A49F-7385420146BC}" dt="2024-08-05T14:58:56.613" v="1212"/>
          <ac:spMkLst>
            <pc:docMk/>
            <pc:sldMk cId="283409292" sldId="406"/>
            <ac:spMk id="24" creationId="{556B57F6-60EE-4E5D-98BC-AD3730CF6873}"/>
          </ac:spMkLst>
        </pc:spChg>
        <pc:spChg chg="add mod">
          <ac:chgData name="Rayde Kruger" userId="5c288f785b4bea38" providerId="LiveId" clId="{F001E8FC-CEF1-415D-A49F-7385420146BC}" dt="2024-08-05T14:58:56.613" v="1212"/>
          <ac:spMkLst>
            <pc:docMk/>
            <pc:sldMk cId="283409292" sldId="406"/>
            <ac:spMk id="28" creationId="{B548D4CD-3489-419E-80C2-7EE201342AD9}"/>
          </ac:spMkLst>
        </pc:spChg>
        <pc:picChg chg="add del mod">
          <ac:chgData name="Rayde Kruger" userId="5c288f785b4bea38" providerId="LiveId" clId="{F001E8FC-CEF1-415D-A49F-7385420146BC}" dt="2024-08-05T14:56:35.477" v="1205" actId="478"/>
          <ac:picMkLst>
            <pc:docMk/>
            <pc:sldMk cId="283409292" sldId="406"/>
            <ac:picMk id="5" creationId="{E8D31478-0AD4-4384-8CF8-BABDE82BAE60}"/>
          </ac:picMkLst>
        </pc:picChg>
        <pc:picChg chg="add del mod">
          <ac:chgData name="Rayde Kruger" userId="5c288f785b4bea38" providerId="LiveId" clId="{F001E8FC-CEF1-415D-A49F-7385420146BC}" dt="2024-08-05T14:56:35.477" v="1205" actId="478"/>
          <ac:picMkLst>
            <pc:docMk/>
            <pc:sldMk cId="283409292" sldId="406"/>
            <ac:picMk id="9" creationId="{E97D4106-7111-4EB6-95F7-24A06DBCCA33}"/>
          </ac:picMkLst>
        </pc:picChg>
        <pc:picChg chg="add del mod">
          <ac:chgData name="Rayde Kruger" userId="5c288f785b4bea38" providerId="LiveId" clId="{F001E8FC-CEF1-415D-A49F-7385420146BC}" dt="2024-08-05T14:56:35.477" v="1205" actId="478"/>
          <ac:picMkLst>
            <pc:docMk/>
            <pc:sldMk cId="283409292" sldId="406"/>
            <ac:picMk id="10" creationId="{8763CD11-E62A-4F0F-AB12-E31A21E77FED}"/>
          </ac:picMkLst>
        </pc:picChg>
        <pc:picChg chg="add del mod">
          <ac:chgData name="Rayde Kruger" userId="5c288f785b4bea38" providerId="LiveId" clId="{F001E8FC-CEF1-415D-A49F-7385420146BC}" dt="2024-08-05T14:56:35.477" v="1205" actId="478"/>
          <ac:picMkLst>
            <pc:docMk/>
            <pc:sldMk cId="283409292" sldId="406"/>
            <ac:picMk id="11" creationId="{6A705F50-BC7A-4A66-BF3E-7F95C14637D1}"/>
          </ac:picMkLst>
        </pc:picChg>
        <pc:picChg chg="add del mod">
          <ac:chgData name="Rayde Kruger" userId="5c288f785b4bea38" providerId="LiveId" clId="{F001E8FC-CEF1-415D-A49F-7385420146BC}" dt="2024-08-05T14:56:45.631" v="1210"/>
          <ac:picMkLst>
            <pc:docMk/>
            <pc:sldMk cId="283409292" sldId="406"/>
            <ac:picMk id="13" creationId="{0960CE2C-CDFE-4855-933C-43A0272D9C69}"/>
          </ac:picMkLst>
        </pc:picChg>
        <pc:picChg chg="add del mod">
          <ac:chgData name="Rayde Kruger" userId="5c288f785b4bea38" providerId="LiveId" clId="{F001E8FC-CEF1-415D-A49F-7385420146BC}" dt="2024-08-05T14:56:45.631" v="1210"/>
          <ac:picMkLst>
            <pc:docMk/>
            <pc:sldMk cId="283409292" sldId="406"/>
            <ac:picMk id="17" creationId="{760AC69A-102A-4100-A9D3-82BF169F8709}"/>
          </ac:picMkLst>
        </pc:picChg>
        <pc:picChg chg="add del mod">
          <ac:chgData name="Rayde Kruger" userId="5c288f785b4bea38" providerId="LiveId" clId="{F001E8FC-CEF1-415D-A49F-7385420146BC}" dt="2024-08-05T14:56:45.631" v="1210"/>
          <ac:picMkLst>
            <pc:docMk/>
            <pc:sldMk cId="283409292" sldId="406"/>
            <ac:picMk id="18" creationId="{BC9458F0-38E2-47D2-9A4F-F9C993ED3F72}"/>
          </ac:picMkLst>
        </pc:picChg>
        <pc:picChg chg="add del mod">
          <ac:chgData name="Rayde Kruger" userId="5c288f785b4bea38" providerId="LiveId" clId="{F001E8FC-CEF1-415D-A49F-7385420146BC}" dt="2024-08-05T14:56:45.631" v="1210"/>
          <ac:picMkLst>
            <pc:docMk/>
            <pc:sldMk cId="283409292" sldId="406"/>
            <ac:picMk id="19" creationId="{D17FC17A-D629-407D-9730-5C2AC38744F7}"/>
          </ac:picMkLst>
        </pc:picChg>
        <pc:picChg chg="add mod">
          <ac:chgData name="Rayde Kruger" userId="5c288f785b4bea38" providerId="LiveId" clId="{F001E8FC-CEF1-415D-A49F-7385420146BC}" dt="2024-08-05T14:58:56.613" v="1212"/>
          <ac:picMkLst>
            <pc:docMk/>
            <pc:sldMk cId="283409292" sldId="406"/>
            <ac:picMk id="21" creationId="{9D4B3C65-E93B-4C73-96A5-0CB2FB212305}"/>
          </ac:picMkLst>
        </pc:picChg>
        <pc:picChg chg="add mod">
          <ac:chgData name="Rayde Kruger" userId="5c288f785b4bea38" providerId="LiveId" clId="{F001E8FC-CEF1-415D-A49F-7385420146BC}" dt="2024-08-05T14:58:56.613" v="1212"/>
          <ac:picMkLst>
            <pc:docMk/>
            <pc:sldMk cId="283409292" sldId="406"/>
            <ac:picMk id="25" creationId="{CCB63FD6-7C77-4C23-B8C4-5C4AA0D7188D}"/>
          </ac:picMkLst>
        </pc:picChg>
        <pc:picChg chg="add mod">
          <ac:chgData name="Rayde Kruger" userId="5c288f785b4bea38" providerId="LiveId" clId="{F001E8FC-CEF1-415D-A49F-7385420146BC}" dt="2024-08-05T14:58:56.613" v="1212"/>
          <ac:picMkLst>
            <pc:docMk/>
            <pc:sldMk cId="283409292" sldId="406"/>
            <ac:picMk id="26" creationId="{6979612A-4D98-4961-BA90-C4897E772637}"/>
          </ac:picMkLst>
        </pc:picChg>
        <pc:picChg chg="add mod">
          <ac:chgData name="Rayde Kruger" userId="5c288f785b4bea38" providerId="LiveId" clId="{F001E8FC-CEF1-415D-A49F-7385420146BC}" dt="2024-08-05T14:58:56.613" v="1212"/>
          <ac:picMkLst>
            <pc:docMk/>
            <pc:sldMk cId="283409292" sldId="406"/>
            <ac:picMk id="27" creationId="{1222DA29-016D-406A-9FF4-80CCEE896260}"/>
          </ac:picMkLst>
        </pc:picChg>
      </pc:sldChg>
      <pc:sldChg chg="new del">
        <pc:chgData name="Rayde Kruger" userId="5c288f785b4bea38" providerId="LiveId" clId="{F001E8FC-CEF1-415D-A49F-7385420146BC}" dt="2024-08-05T14:54:54.084" v="1189" actId="47"/>
        <pc:sldMkLst>
          <pc:docMk/>
          <pc:sldMk cId="1083391700" sldId="406"/>
        </pc:sldMkLst>
      </pc:sldChg>
      <pc:sldChg chg="addSp modSp add mod ord">
        <pc:chgData name="Rayde Kruger" userId="5c288f785b4bea38" providerId="LiveId" clId="{F001E8FC-CEF1-415D-A49F-7385420146BC}" dt="2024-08-05T21:31:14.084" v="2602" actId="313"/>
        <pc:sldMkLst>
          <pc:docMk/>
          <pc:sldMk cId="4091790144" sldId="407"/>
        </pc:sldMkLst>
        <pc:spChg chg="add mod">
          <ac:chgData name="Rayde Kruger" userId="5c288f785b4bea38" providerId="LiveId" clId="{F001E8FC-CEF1-415D-A49F-7385420146BC}" dt="2024-08-05T14:59:04.611" v="1214"/>
          <ac:spMkLst>
            <pc:docMk/>
            <pc:sldMk cId="4091790144" sldId="407"/>
            <ac:spMk id="3" creationId="{16F57D2C-08F2-4E2B-B6A9-3214E890AE92}"/>
          </ac:spMkLst>
        </pc:spChg>
        <pc:spChg chg="add mod">
          <ac:chgData name="Rayde Kruger" userId="5c288f785b4bea38" providerId="LiveId" clId="{F001E8FC-CEF1-415D-A49F-7385420146BC}" dt="2024-08-05T14:59:04.611" v="1214"/>
          <ac:spMkLst>
            <pc:docMk/>
            <pc:sldMk cId="4091790144" sldId="407"/>
            <ac:spMk id="4" creationId="{1925ABBC-8195-45C8-9973-891F9513E003}"/>
          </ac:spMkLst>
        </pc:spChg>
        <pc:spChg chg="add mod">
          <ac:chgData name="Rayde Kruger" userId="5c288f785b4bea38" providerId="LiveId" clId="{F001E8FC-CEF1-415D-A49F-7385420146BC}" dt="2024-08-05T21:31:14.084" v="2602" actId="313"/>
          <ac:spMkLst>
            <pc:docMk/>
            <pc:sldMk cId="4091790144" sldId="407"/>
            <ac:spMk id="6" creationId="{8041DCCF-0170-4DEB-BDC6-E488D32D547C}"/>
          </ac:spMkLst>
        </pc:spChg>
        <pc:picChg chg="add mod">
          <ac:chgData name="Rayde Kruger" userId="5c288f785b4bea38" providerId="LiveId" clId="{F001E8FC-CEF1-415D-A49F-7385420146BC}" dt="2024-08-05T14:59:04.611" v="1214"/>
          <ac:picMkLst>
            <pc:docMk/>
            <pc:sldMk cId="4091790144" sldId="407"/>
            <ac:picMk id="2" creationId="{AF0DF573-499C-458B-B385-04443961E348}"/>
          </ac:picMkLst>
        </pc:picChg>
        <pc:picChg chg="add mod">
          <ac:chgData name="Rayde Kruger" userId="5c288f785b4bea38" providerId="LiveId" clId="{F001E8FC-CEF1-415D-A49F-7385420146BC}" dt="2024-08-05T14:59:04.611" v="1214"/>
          <ac:picMkLst>
            <pc:docMk/>
            <pc:sldMk cId="4091790144" sldId="407"/>
            <ac:picMk id="5" creationId="{19986CB9-E13B-4FC7-B437-85CE776ED32F}"/>
          </ac:picMkLst>
        </pc:picChg>
      </pc:sldChg>
      <pc:sldChg chg="addSp delSp modSp add del mod ord delAnim">
        <pc:chgData name="Rayde Kruger" userId="5c288f785b4bea38" providerId="LiveId" clId="{F001E8FC-CEF1-415D-A49F-7385420146BC}" dt="2024-08-05T18:37:58.633" v="1645"/>
        <pc:sldMkLst>
          <pc:docMk/>
          <pc:sldMk cId="340975058" sldId="408"/>
        </pc:sldMkLst>
        <pc:spChg chg="add del mod">
          <ac:chgData name="Rayde Kruger" userId="5c288f785b4bea38" providerId="LiveId" clId="{F001E8FC-CEF1-415D-A49F-7385420146BC}" dt="2024-08-05T15:23:08.749" v="1300" actId="478"/>
          <ac:spMkLst>
            <pc:docMk/>
            <pc:sldMk cId="340975058" sldId="408"/>
            <ac:spMk id="3" creationId="{A731F87A-547E-4D86-970A-DDEB416FE5AC}"/>
          </ac:spMkLst>
        </pc:spChg>
        <pc:spChg chg="add del mod">
          <ac:chgData name="Rayde Kruger" userId="5c288f785b4bea38" providerId="LiveId" clId="{F001E8FC-CEF1-415D-A49F-7385420146BC}" dt="2024-08-05T15:29:04.477" v="1328" actId="21"/>
          <ac:spMkLst>
            <pc:docMk/>
            <pc:sldMk cId="340975058" sldId="408"/>
            <ac:spMk id="7" creationId="{2FC833F8-FC3C-4B1F-AF1C-BD2B344627E0}"/>
          </ac:spMkLst>
        </pc:spChg>
        <pc:spChg chg="add del mod">
          <ac:chgData name="Rayde Kruger" userId="5c288f785b4bea38" providerId="LiveId" clId="{F001E8FC-CEF1-415D-A49F-7385420146BC}" dt="2024-08-05T15:37:25.460" v="1401"/>
          <ac:spMkLst>
            <pc:docMk/>
            <pc:sldMk cId="340975058" sldId="408"/>
            <ac:spMk id="16" creationId="{C4D615BF-23A1-4918-88E8-44B1D8D471EA}"/>
          </ac:spMkLst>
        </pc:spChg>
        <pc:spChg chg="mod">
          <ac:chgData name="Rayde Kruger" userId="5c288f785b4bea38" providerId="LiveId" clId="{F001E8FC-CEF1-415D-A49F-7385420146BC}" dt="2024-08-05T15:00:50.286" v="1297" actId="313"/>
          <ac:spMkLst>
            <pc:docMk/>
            <pc:sldMk cId="340975058" sldId="408"/>
            <ac:spMk id="22" creationId="{59DBCE27-E51A-4ACB-AA3B-933571D7943D}"/>
          </ac:spMkLst>
        </pc:spChg>
        <pc:spChg chg="del">
          <ac:chgData name="Rayde Kruger" userId="5c288f785b4bea38" providerId="LiveId" clId="{F001E8FC-CEF1-415D-A49F-7385420146BC}" dt="2024-08-05T15:29:12.944" v="1330" actId="478"/>
          <ac:spMkLst>
            <pc:docMk/>
            <pc:sldMk cId="340975058" sldId="408"/>
            <ac:spMk id="24" creationId="{556B57F6-60EE-4E5D-98BC-AD3730CF6873}"/>
          </ac:spMkLst>
        </pc:spChg>
        <pc:spChg chg="del">
          <ac:chgData name="Rayde Kruger" userId="5c288f785b4bea38" providerId="LiveId" clId="{F001E8FC-CEF1-415D-A49F-7385420146BC}" dt="2024-08-05T15:24:19.158" v="1306" actId="478"/>
          <ac:spMkLst>
            <pc:docMk/>
            <pc:sldMk cId="340975058" sldId="408"/>
            <ac:spMk id="28" creationId="{B548D4CD-3489-419E-80C2-7EE201342AD9}"/>
          </ac:spMkLst>
        </pc:spChg>
        <pc:picChg chg="add mod">
          <ac:chgData name="Rayde Kruger" userId="5c288f785b4bea38" providerId="LiveId" clId="{F001E8FC-CEF1-415D-A49F-7385420146BC}" dt="2024-08-05T15:29:21.822" v="1334" actId="1076"/>
          <ac:picMkLst>
            <pc:docMk/>
            <pc:sldMk cId="340975058" sldId="408"/>
            <ac:picMk id="5" creationId="{1514F3E5-EF23-42D1-986E-E04E50746311}"/>
          </ac:picMkLst>
        </pc:picChg>
        <pc:picChg chg="add del mod">
          <ac:chgData name="Rayde Kruger" userId="5c288f785b4bea38" providerId="LiveId" clId="{F001E8FC-CEF1-415D-A49F-7385420146BC}" dt="2024-08-05T15:29:16.822" v="1332" actId="1076"/>
          <ac:picMkLst>
            <pc:docMk/>
            <pc:sldMk cId="340975058" sldId="408"/>
            <ac:picMk id="21" creationId="{9D4B3C65-E93B-4C73-96A5-0CB2FB212305}"/>
          </ac:picMkLst>
        </pc:picChg>
        <pc:picChg chg="del">
          <ac:chgData name="Rayde Kruger" userId="5c288f785b4bea38" providerId="LiveId" clId="{F001E8FC-CEF1-415D-A49F-7385420146BC}" dt="2024-08-05T15:24:13.225" v="1302" actId="478"/>
          <ac:picMkLst>
            <pc:docMk/>
            <pc:sldMk cId="340975058" sldId="408"/>
            <ac:picMk id="25" creationId="{CCB63FD6-7C77-4C23-B8C4-5C4AA0D7188D}"/>
          </ac:picMkLst>
        </pc:picChg>
        <pc:picChg chg="del">
          <ac:chgData name="Rayde Kruger" userId="5c288f785b4bea38" providerId="LiveId" clId="{F001E8FC-CEF1-415D-A49F-7385420146BC}" dt="2024-08-05T15:24:13.749" v="1303" actId="478"/>
          <ac:picMkLst>
            <pc:docMk/>
            <pc:sldMk cId="340975058" sldId="408"/>
            <ac:picMk id="26" creationId="{6979612A-4D98-4961-BA90-C4897E772637}"/>
          </ac:picMkLst>
        </pc:picChg>
        <pc:picChg chg="del">
          <ac:chgData name="Rayde Kruger" userId="5c288f785b4bea38" providerId="LiveId" clId="{F001E8FC-CEF1-415D-A49F-7385420146BC}" dt="2024-08-05T15:24:14.209" v="1304" actId="478"/>
          <ac:picMkLst>
            <pc:docMk/>
            <pc:sldMk cId="340975058" sldId="408"/>
            <ac:picMk id="27" creationId="{1222DA29-016D-406A-9FF4-80CCEE896260}"/>
          </ac:picMkLst>
        </pc:picChg>
      </pc:sldChg>
      <pc:sldChg chg="addSp delSp modSp new mod ord">
        <pc:chgData name="Rayde Kruger" userId="5c288f785b4bea38" providerId="LiveId" clId="{F001E8FC-CEF1-415D-A49F-7385420146BC}" dt="2024-08-06T19:47:53.774" v="2625" actId="478"/>
        <pc:sldMkLst>
          <pc:docMk/>
          <pc:sldMk cId="688329932" sldId="409"/>
        </pc:sldMkLst>
        <pc:spChg chg="del">
          <ac:chgData name="Rayde Kruger" userId="5c288f785b4bea38" providerId="LiveId" clId="{F001E8FC-CEF1-415D-A49F-7385420146BC}" dt="2024-08-05T15:31:55.262" v="1348" actId="931"/>
          <ac:spMkLst>
            <pc:docMk/>
            <pc:sldMk cId="688329932" sldId="409"/>
            <ac:spMk id="2" creationId="{4C703EC5-E093-4F29-84CA-BE29EAAA62FB}"/>
          </ac:spMkLst>
        </pc:spChg>
        <pc:spChg chg="mod">
          <ac:chgData name="Rayde Kruger" userId="5c288f785b4bea38" providerId="LiveId" clId="{F001E8FC-CEF1-415D-A49F-7385420146BC}" dt="2024-08-05T15:32:57.681" v="1373" actId="20577"/>
          <ac:spMkLst>
            <pc:docMk/>
            <pc:sldMk cId="688329932" sldId="409"/>
            <ac:spMk id="3" creationId="{413DF3E1-011F-4E92-94C3-4ADB35FEE860}"/>
          </ac:spMkLst>
        </pc:spChg>
        <pc:spChg chg="mod">
          <ac:chgData name="Rayde Kruger" userId="5c288f785b4bea38" providerId="LiveId" clId="{F001E8FC-CEF1-415D-A49F-7385420146BC}" dt="2024-08-05T15:38:41.476" v="1467"/>
          <ac:spMkLst>
            <pc:docMk/>
            <pc:sldMk cId="688329932" sldId="409"/>
            <ac:spMk id="4" creationId="{BCBA28B0-ACBA-49E4-BEDC-F8AEB592405D}"/>
          </ac:spMkLst>
        </pc:spChg>
        <pc:spChg chg="add del mod">
          <ac:chgData name="Rayde Kruger" userId="5c288f785b4bea38" providerId="LiveId" clId="{F001E8FC-CEF1-415D-A49F-7385420146BC}" dt="2024-08-05T15:32:13.641" v="1360" actId="931"/>
          <ac:spMkLst>
            <pc:docMk/>
            <pc:sldMk cId="688329932" sldId="409"/>
            <ac:spMk id="9" creationId="{4E013ECE-90D6-474B-AE1B-FA3AC4780114}"/>
          </ac:spMkLst>
        </pc:spChg>
        <pc:spChg chg="add del">
          <ac:chgData name="Rayde Kruger" userId="5c288f785b4bea38" providerId="LiveId" clId="{F001E8FC-CEF1-415D-A49F-7385420146BC}" dt="2024-08-05T15:34:24.199" v="1378" actId="11529"/>
          <ac:spMkLst>
            <pc:docMk/>
            <pc:sldMk cId="688329932" sldId="409"/>
            <ac:spMk id="15" creationId="{1C884ED9-7F15-4921-9956-54F4181C05B4}"/>
          </ac:spMkLst>
        </pc:spChg>
        <pc:spChg chg="add mod">
          <ac:chgData name="Rayde Kruger" userId="5c288f785b4bea38" providerId="LiveId" clId="{F001E8FC-CEF1-415D-A49F-7385420146BC}" dt="2024-08-05T15:39:16.143" v="1490" actId="1076"/>
          <ac:spMkLst>
            <pc:docMk/>
            <pc:sldMk cId="688329932" sldId="409"/>
            <ac:spMk id="16" creationId="{CBA1E356-8105-4E2E-947D-ADA7221D3C79}"/>
          </ac:spMkLst>
        </pc:spChg>
        <pc:spChg chg="add mod">
          <ac:chgData name="Rayde Kruger" userId="5c288f785b4bea38" providerId="LiveId" clId="{F001E8FC-CEF1-415D-A49F-7385420146BC}" dt="2024-08-05T15:39:02.532" v="1487" actId="1076"/>
          <ac:spMkLst>
            <pc:docMk/>
            <pc:sldMk cId="688329932" sldId="409"/>
            <ac:spMk id="17" creationId="{0737FA3A-8321-4447-B9EF-5E0A395357BF}"/>
          </ac:spMkLst>
        </pc:spChg>
        <pc:spChg chg="add del mod">
          <ac:chgData name="Rayde Kruger" userId="5c288f785b4bea38" providerId="LiveId" clId="{F001E8FC-CEF1-415D-A49F-7385420146BC}" dt="2024-08-05T15:37:27.732" v="1403"/>
          <ac:spMkLst>
            <pc:docMk/>
            <pc:sldMk cId="688329932" sldId="409"/>
            <ac:spMk id="18" creationId="{FF40B660-122D-4CB8-9695-8BFAAB7EC6F0}"/>
          </ac:spMkLst>
        </pc:spChg>
        <pc:spChg chg="add mod">
          <ac:chgData name="Rayde Kruger" userId="5c288f785b4bea38" providerId="LiveId" clId="{F001E8FC-CEF1-415D-A49F-7385420146BC}" dt="2024-08-05T15:39:19.100" v="1491" actId="1076"/>
          <ac:spMkLst>
            <pc:docMk/>
            <pc:sldMk cId="688329932" sldId="409"/>
            <ac:spMk id="19" creationId="{FF10EF84-189D-4919-B404-2B926C30B6CC}"/>
          </ac:spMkLst>
        </pc:spChg>
        <pc:spChg chg="add mod">
          <ac:chgData name="Rayde Kruger" userId="5c288f785b4bea38" providerId="LiveId" clId="{F001E8FC-CEF1-415D-A49F-7385420146BC}" dt="2024-08-05T15:39:06.001" v="1489" actId="20577"/>
          <ac:spMkLst>
            <pc:docMk/>
            <pc:sldMk cId="688329932" sldId="409"/>
            <ac:spMk id="20" creationId="{5428DF35-07A7-43D7-B60B-70D963C1AEAA}"/>
          </ac:spMkLst>
        </pc:spChg>
        <pc:spChg chg="add mod">
          <ac:chgData name="Rayde Kruger" userId="5c288f785b4bea38" providerId="LiveId" clId="{F001E8FC-CEF1-415D-A49F-7385420146BC}" dt="2024-08-05T18:45:59.679" v="1675" actId="1076"/>
          <ac:spMkLst>
            <pc:docMk/>
            <pc:sldMk cId="688329932" sldId="409"/>
            <ac:spMk id="30" creationId="{273CDB89-D5FB-4FB6-9B93-56D9A3EA7D2E}"/>
          </ac:spMkLst>
        </pc:spChg>
        <pc:spChg chg="add del mod ord">
          <ac:chgData name="Rayde Kruger" userId="5c288f785b4bea38" providerId="LiveId" clId="{F001E8FC-CEF1-415D-A49F-7385420146BC}" dt="2024-08-06T19:47:53.774" v="2625" actId="478"/>
          <ac:spMkLst>
            <pc:docMk/>
            <pc:sldMk cId="688329932" sldId="409"/>
            <ac:spMk id="34" creationId="{2049F244-5A4B-40D5-B3F5-0BAD5ED35A0C}"/>
          </ac:spMkLst>
        </pc:spChg>
        <pc:picChg chg="add del mod">
          <ac:chgData name="Rayde Kruger" userId="5c288f785b4bea38" providerId="LiveId" clId="{F001E8FC-CEF1-415D-A49F-7385420146BC}" dt="2024-08-05T15:32:05.189" v="1357" actId="478"/>
          <ac:picMkLst>
            <pc:docMk/>
            <pc:sldMk cId="688329932" sldId="409"/>
            <ac:picMk id="6" creationId="{AD0A8CB7-4D3B-42CF-8C41-40CEF8DDFA58}"/>
          </ac:picMkLst>
        </pc:picChg>
        <pc:picChg chg="add mod">
          <ac:chgData name="Rayde Kruger" userId="5c288f785b4bea38" providerId="LiveId" clId="{F001E8FC-CEF1-415D-A49F-7385420146BC}" dt="2024-08-05T15:32:05.133" v="1356"/>
          <ac:picMkLst>
            <pc:docMk/>
            <pc:sldMk cId="688329932" sldId="409"/>
            <ac:picMk id="7" creationId="{16014E39-5FA2-425B-9859-76B384D32834}"/>
          </ac:picMkLst>
        </pc:picChg>
        <pc:picChg chg="add mod">
          <ac:chgData name="Rayde Kruger" userId="5c288f785b4bea38" providerId="LiveId" clId="{F001E8FC-CEF1-415D-A49F-7385420146BC}" dt="2024-08-05T15:36:43.955" v="1395" actId="1076"/>
          <ac:picMkLst>
            <pc:docMk/>
            <pc:sldMk cId="688329932" sldId="409"/>
            <ac:picMk id="11" creationId="{8425F9D1-D8CB-42C5-87EB-651755388C6F}"/>
          </ac:picMkLst>
        </pc:picChg>
        <pc:picChg chg="add mod">
          <ac:chgData name="Rayde Kruger" userId="5c288f785b4bea38" providerId="LiveId" clId="{F001E8FC-CEF1-415D-A49F-7385420146BC}" dt="2024-08-05T18:46:02.166" v="1677" actId="1076"/>
          <ac:picMkLst>
            <pc:docMk/>
            <pc:sldMk cId="688329932" sldId="409"/>
            <ac:picMk id="12" creationId="{094FD690-D763-405A-9F93-F9A0EC5316F6}"/>
          </ac:picMkLst>
        </pc:picChg>
        <pc:cxnChg chg="add del">
          <ac:chgData name="Rayde Kruger" userId="5c288f785b4bea38" providerId="LiveId" clId="{F001E8FC-CEF1-415D-A49F-7385420146BC}" dt="2024-08-05T15:34:01.690" v="1376" actId="478"/>
          <ac:cxnSpMkLst>
            <pc:docMk/>
            <pc:sldMk cId="688329932" sldId="409"/>
            <ac:cxnSpMk id="14" creationId="{56ECE4A9-37B8-405E-A689-E1EDAE3D1A74}"/>
          </ac:cxnSpMkLst>
        </pc:cxnChg>
        <pc:cxnChg chg="add del mod">
          <ac:chgData name="Rayde Kruger" userId="5c288f785b4bea38" providerId="LiveId" clId="{F001E8FC-CEF1-415D-A49F-7385420146BC}" dt="2024-08-05T15:52:27.620" v="1513" actId="478"/>
          <ac:cxnSpMkLst>
            <pc:docMk/>
            <pc:sldMk cId="688329932" sldId="409"/>
            <ac:cxnSpMk id="22" creationId="{FF2F0428-F043-47CF-AF59-A7FF4DF7697D}"/>
          </ac:cxnSpMkLst>
        </pc:cxnChg>
        <pc:cxnChg chg="add mod">
          <ac:chgData name="Rayde Kruger" userId="5c288f785b4bea38" providerId="LiveId" clId="{F001E8FC-CEF1-415D-A49F-7385420146BC}" dt="2024-08-05T15:52:31.093" v="1514" actId="14100"/>
          <ac:cxnSpMkLst>
            <pc:docMk/>
            <pc:sldMk cId="688329932" sldId="409"/>
            <ac:cxnSpMk id="26" creationId="{81C08F2D-56AC-4EE4-BA60-DF6855A32F8E}"/>
          </ac:cxnSpMkLst>
        </pc:cxnChg>
        <pc:cxnChg chg="add mod">
          <ac:chgData name="Rayde Kruger" userId="5c288f785b4bea38" providerId="LiveId" clId="{F001E8FC-CEF1-415D-A49F-7385420146BC}" dt="2024-08-05T18:46:04.032" v="1678" actId="14100"/>
          <ac:cxnSpMkLst>
            <pc:docMk/>
            <pc:sldMk cId="688329932" sldId="409"/>
            <ac:cxnSpMk id="32" creationId="{1F5E46E7-431D-46E2-AF5F-F18DC36FF299}"/>
          </ac:cxnSpMkLst>
        </pc:cxnChg>
      </pc:sldChg>
      <pc:sldChg chg="addSp delSp modSp new mod ord addCm">
        <pc:chgData name="Rayde Kruger" userId="5c288f785b4bea38" providerId="LiveId" clId="{F001E8FC-CEF1-415D-A49F-7385420146BC}" dt="2024-08-07T12:28:15.473" v="3159" actId="20577"/>
        <pc:sldMkLst>
          <pc:docMk/>
          <pc:sldMk cId="1787068037" sldId="410"/>
        </pc:sldMkLst>
        <pc:spChg chg="del">
          <ac:chgData name="Rayde Kruger" userId="5c288f785b4bea38" providerId="LiveId" clId="{F001E8FC-CEF1-415D-A49F-7385420146BC}" dt="2024-08-05T15:57:11.065" v="1517" actId="931"/>
          <ac:spMkLst>
            <pc:docMk/>
            <pc:sldMk cId="1787068037" sldId="410"/>
            <ac:spMk id="2" creationId="{11FCA681-2573-42B1-8552-100960CADF07}"/>
          </ac:spMkLst>
        </pc:spChg>
        <pc:spChg chg="mod">
          <ac:chgData name="Rayde Kruger" userId="5c288f785b4bea38" providerId="LiveId" clId="{F001E8FC-CEF1-415D-A49F-7385420146BC}" dt="2024-08-07T12:28:15.473" v="3159" actId="20577"/>
          <ac:spMkLst>
            <pc:docMk/>
            <pc:sldMk cId="1787068037" sldId="410"/>
            <ac:spMk id="3" creationId="{A1ACB2B3-B5BF-4D25-B73B-BF7AAF029A85}"/>
          </ac:spMkLst>
        </pc:spChg>
        <pc:spChg chg="add del mod">
          <ac:chgData name="Rayde Kruger" userId="5c288f785b4bea38" providerId="LiveId" clId="{F001E8FC-CEF1-415D-A49F-7385420146BC}" dt="2024-08-05T19:02:32.085" v="2096" actId="931"/>
          <ac:spMkLst>
            <pc:docMk/>
            <pc:sldMk cId="1787068037" sldId="410"/>
            <ac:spMk id="10" creationId="{4667CE78-C2A2-44EB-8868-795F162F4E83}"/>
          </ac:spMkLst>
        </pc:spChg>
        <pc:spChg chg="add mod">
          <ac:chgData name="Rayde Kruger" userId="5c288f785b4bea38" providerId="LiveId" clId="{F001E8FC-CEF1-415D-A49F-7385420146BC}" dt="2024-08-05T19:02:44.427" v="2099" actId="27636"/>
          <ac:spMkLst>
            <pc:docMk/>
            <pc:sldMk cId="1787068037" sldId="410"/>
            <ac:spMk id="15" creationId="{70BB46EE-094C-4EF7-8EDD-4771963E0623}"/>
          </ac:spMkLst>
        </pc:spChg>
        <pc:spChg chg="add mod ord">
          <ac:chgData name="Rayde Kruger" userId="5c288f785b4bea38" providerId="LiveId" clId="{F001E8FC-CEF1-415D-A49F-7385420146BC}" dt="2024-08-06T19:58:37.832" v="2701" actId="1076"/>
          <ac:spMkLst>
            <pc:docMk/>
            <pc:sldMk cId="1787068037" sldId="410"/>
            <ac:spMk id="17" creationId="{0380C05D-7061-4626-A921-E89AAD3F188A}"/>
          </ac:spMkLst>
        </pc:spChg>
        <pc:spChg chg="mod">
          <ac:chgData name="Rayde Kruger" userId="5c288f785b4bea38" providerId="LiveId" clId="{F001E8FC-CEF1-415D-A49F-7385420146BC}" dt="2024-08-06T20:00:32.172" v="2765"/>
          <ac:spMkLst>
            <pc:docMk/>
            <pc:sldMk cId="1787068037" sldId="410"/>
            <ac:spMk id="28" creationId="{301F61F0-D705-465D-84D6-7FDB5AA3BAFE}"/>
          </ac:spMkLst>
        </pc:spChg>
        <pc:grpChg chg="add del mod topLvl">
          <ac:chgData name="Rayde Kruger" userId="5c288f785b4bea38" providerId="LiveId" clId="{F001E8FC-CEF1-415D-A49F-7385420146BC}" dt="2024-08-06T19:59:00.171" v="2711" actId="21"/>
          <ac:grpSpMkLst>
            <pc:docMk/>
            <pc:sldMk cId="1787068037" sldId="410"/>
            <ac:grpSpMk id="18" creationId="{55C001A0-729C-4069-9967-1A3116F51FDC}"/>
          </ac:grpSpMkLst>
        </pc:grpChg>
        <pc:grpChg chg="add del mod">
          <ac:chgData name="Rayde Kruger" userId="5c288f785b4bea38" providerId="LiveId" clId="{F001E8FC-CEF1-415D-A49F-7385420146BC}" dt="2024-08-06T19:58:14.803" v="2686" actId="165"/>
          <ac:grpSpMkLst>
            <pc:docMk/>
            <pc:sldMk cId="1787068037" sldId="410"/>
            <ac:grpSpMk id="26" creationId="{5BE86888-3A16-4377-9F63-B41C8CAAF5BC}"/>
          </ac:grpSpMkLst>
        </pc:grpChg>
        <pc:grpChg chg="add mod">
          <ac:chgData name="Rayde Kruger" userId="5c288f785b4bea38" providerId="LiveId" clId="{F001E8FC-CEF1-415D-A49F-7385420146BC}" dt="2024-08-07T12:27:35.109" v="3139" actId="1076"/>
          <ac:grpSpMkLst>
            <pc:docMk/>
            <pc:sldMk cId="1787068037" sldId="410"/>
            <ac:grpSpMk id="27" creationId="{AB6298A6-9B64-46B5-A9CE-1E5B4507FB20}"/>
          </ac:grpSpMkLst>
        </pc:grpChg>
        <pc:picChg chg="add del mod">
          <ac:chgData name="Rayde Kruger" userId="5c288f785b4bea38" providerId="LiveId" clId="{F001E8FC-CEF1-415D-A49F-7385420146BC}" dt="2024-08-05T15:59:04.330" v="1533" actId="21"/>
          <ac:picMkLst>
            <pc:docMk/>
            <pc:sldMk cId="1787068037" sldId="410"/>
            <ac:picMk id="6" creationId="{872CCD73-BEB9-4376-8BB4-0A874AB1C85E}"/>
          </ac:picMkLst>
        </pc:picChg>
        <pc:picChg chg="add del mod">
          <ac:chgData name="Rayde Kruger" userId="5c288f785b4bea38" providerId="LiveId" clId="{F001E8FC-CEF1-415D-A49F-7385420146BC}" dt="2024-08-05T15:58:25.221" v="1527" actId="21"/>
          <ac:picMkLst>
            <pc:docMk/>
            <pc:sldMk cId="1787068037" sldId="410"/>
            <ac:picMk id="8" creationId="{267072F3-84DE-4066-9508-2883BEBD7BB7}"/>
          </ac:picMkLst>
        </pc:picChg>
        <pc:picChg chg="add del mod">
          <ac:chgData name="Rayde Kruger" userId="5c288f785b4bea38" providerId="LiveId" clId="{F001E8FC-CEF1-415D-A49F-7385420146BC}" dt="2024-08-05T18:33:06.934" v="1554" actId="21"/>
          <ac:picMkLst>
            <pc:docMk/>
            <pc:sldMk cId="1787068037" sldId="410"/>
            <ac:picMk id="11" creationId="{EF13CF42-DBA9-4802-82EF-E6E9FCAB8DD0}"/>
          </ac:picMkLst>
        </pc:picChg>
        <pc:picChg chg="add del mod">
          <ac:chgData name="Rayde Kruger" userId="5c288f785b4bea38" providerId="LiveId" clId="{F001E8FC-CEF1-415D-A49F-7385420146BC}" dt="2024-08-05T19:02:44.019" v="2098" actId="21"/>
          <ac:picMkLst>
            <pc:docMk/>
            <pc:sldMk cId="1787068037" sldId="410"/>
            <ac:picMk id="13" creationId="{FF337AA7-E1F8-40F9-843F-AB0CD61D651E}"/>
          </ac:picMkLst>
        </pc:picChg>
        <pc:picChg chg="add mod ord">
          <ac:chgData name="Rayde Kruger" userId="5c288f785b4bea38" providerId="LiveId" clId="{F001E8FC-CEF1-415D-A49F-7385420146BC}" dt="2024-08-06T19:58:32.623" v="2696" actId="1076"/>
          <ac:picMkLst>
            <pc:docMk/>
            <pc:sldMk cId="1787068037" sldId="410"/>
            <ac:picMk id="16" creationId="{22EBAE90-C952-4759-9669-4338F5D299E8}"/>
          </ac:picMkLst>
        </pc:picChg>
        <pc:picChg chg="mod">
          <ac:chgData name="Rayde Kruger" userId="5c288f785b4bea38" providerId="LiveId" clId="{F001E8FC-CEF1-415D-A49F-7385420146BC}" dt="2024-08-06T20:00:32.172" v="2765"/>
          <ac:picMkLst>
            <pc:docMk/>
            <pc:sldMk cId="1787068037" sldId="410"/>
            <ac:picMk id="29" creationId="{FD2FD5E9-C757-4D6B-9FCB-169383DB7E10}"/>
          </ac:picMkLst>
        </pc:picChg>
        <pc:cxnChg chg="add del mod ord topLvl">
          <ac:chgData name="Rayde Kruger" userId="5c288f785b4bea38" providerId="LiveId" clId="{F001E8FC-CEF1-415D-A49F-7385420146BC}" dt="2024-08-06T19:59:00.171" v="2711" actId="21"/>
          <ac:cxnSpMkLst>
            <pc:docMk/>
            <pc:sldMk cId="1787068037" sldId="410"/>
            <ac:cxnSpMk id="20" creationId="{2102DB97-351A-4FEA-87B1-16760E027E9C}"/>
          </ac:cxnSpMkLst>
        </pc:cxnChg>
      </pc:sldChg>
      <pc:sldChg chg="addSp delSp modSp new mod ord">
        <pc:chgData name="Rayde Kruger" userId="5c288f785b4bea38" providerId="LiveId" clId="{F001E8FC-CEF1-415D-A49F-7385420146BC}" dt="2024-08-05T18:36:38.517" v="1633" actId="1076"/>
        <pc:sldMkLst>
          <pc:docMk/>
          <pc:sldMk cId="3927078014" sldId="411"/>
        </pc:sldMkLst>
        <pc:spChg chg="del mod">
          <ac:chgData name="Rayde Kruger" userId="5c288f785b4bea38" providerId="LiveId" clId="{F001E8FC-CEF1-415D-A49F-7385420146BC}" dt="2024-08-05T18:34:37.177" v="1595" actId="931"/>
          <ac:spMkLst>
            <pc:docMk/>
            <pc:sldMk cId="3927078014" sldId="411"/>
            <ac:spMk id="2" creationId="{5C79B348-596E-46BD-9CBB-A66A961B27E5}"/>
          </ac:spMkLst>
        </pc:spChg>
        <pc:spChg chg="mod">
          <ac:chgData name="Rayde Kruger" userId="5c288f785b4bea38" providerId="LiveId" clId="{F001E8FC-CEF1-415D-A49F-7385420146BC}" dt="2024-08-05T18:33:51.890" v="1591" actId="20577"/>
          <ac:spMkLst>
            <pc:docMk/>
            <pc:sldMk cId="3927078014" sldId="411"/>
            <ac:spMk id="3" creationId="{75A959DF-C202-411E-81F0-106288AFCD5E}"/>
          </ac:spMkLst>
        </pc:spChg>
        <pc:picChg chg="add del mod">
          <ac:chgData name="Rayde Kruger" userId="5c288f785b4bea38" providerId="LiveId" clId="{F001E8FC-CEF1-415D-A49F-7385420146BC}" dt="2024-08-05T18:32:38.060" v="1549" actId="21"/>
          <ac:picMkLst>
            <pc:docMk/>
            <pc:sldMk cId="3927078014" sldId="411"/>
            <ac:picMk id="5" creationId="{804AC866-8FCD-4FD4-9678-B342DAEDB640}"/>
          </ac:picMkLst>
        </pc:picChg>
        <pc:picChg chg="add mod">
          <ac:chgData name="Rayde Kruger" userId="5c288f785b4bea38" providerId="LiveId" clId="{F001E8FC-CEF1-415D-A49F-7385420146BC}" dt="2024-08-05T18:34:17.735" v="1594" actId="1076"/>
          <ac:picMkLst>
            <pc:docMk/>
            <pc:sldMk cId="3927078014" sldId="411"/>
            <ac:picMk id="6" creationId="{AC221AF0-2447-4F51-8AF6-B9939D4A569F}"/>
          </ac:picMkLst>
        </pc:picChg>
        <pc:picChg chg="add mod">
          <ac:chgData name="Rayde Kruger" userId="5c288f785b4bea38" providerId="LiveId" clId="{F001E8FC-CEF1-415D-A49F-7385420146BC}" dt="2024-08-05T18:35:22.777" v="1610" actId="1076"/>
          <ac:picMkLst>
            <pc:docMk/>
            <pc:sldMk cId="3927078014" sldId="411"/>
            <ac:picMk id="8" creationId="{ABFF7B2C-B7E3-444D-826D-E247D3CB9F93}"/>
          </ac:picMkLst>
        </pc:picChg>
        <pc:picChg chg="add mod">
          <ac:chgData name="Rayde Kruger" userId="5c288f785b4bea38" providerId="LiveId" clId="{F001E8FC-CEF1-415D-A49F-7385420146BC}" dt="2024-08-05T18:36:38.517" v="1633" actId="1076"/>
          <ac:picMkLst>
            <pc:docMk/>
            <pc:sldMk cId="3927078014" sldId="411"/>
            <ac:picMk id="10" creationId="{1D8E08E8-454E-4037-BAAD-62D62FC30BE6}"/>
          </ac:picMkLst>
        </pc:picChg>
      </pc:sldChg>
      <pc:sldChg chg="addSp delSp modSp add mod ord">
        <pc:chgData name="Rayde Kruger" userId="5c288f785b4bea38" providerId="LiveId" clId="{F001E8FC-CEF1-415D-A49F-7385420146BC}" dt="2024-08-06T21:06:21.526" v="3132"/>
        <pc:sldMkLst>
          <pc:docMk/>
          <pc:sldMk cId="3529786351" sldId="412"/>
        </pc:sldMkLst>
        <pc:spChg chg="mod">
          <ac:chgData name="Rayde Kruger" userId="5c288f785b4bea38" providerId="LiveId" clId="{F001E8FC-CEF1-415D-A49F-7385420146BC}" dt="2024-08-06T19:49:17.727" v="2642" actId="313"/>
          <ac:spMkLst>
            <pc:docMk/>
            <pc:sldMk cId="3529786351" sldId="412"/>
            <ac:spMk id="3" creationId="{A83BBC02-89AD-4812-A8FB-4B8ADA368F3E}"/>
          </ac:spMkLst>
        </pc:spChg>
        <pc:spChg chg="mod">
          <ac:chgData name="Rayde Kruger" userId="5c288f785b4bea38" providerId="LiveId" clId="{F001E8FC-CEF1-415D-A49F-7385420146BC}" dt="2024-08-05T19:56:41.873" v="2440" actId="20577"/>
          <ac:spMkLst>
            <pc:docMk/>
            <pc:sldMk cId="3529786351" sldId="412"/>
            <ac:spMk id="4" creationId="{781AFC84-1B92-4B65-9BCE-1F696DD78BC4}"/>
          </ac:spMkLst>
        </pc:spChg>
        <pc:picChg chg="add del mod">
          <ac:chgData name="Rayde Kruger" userId="5c288f785b4bea38" providerId="LiveId" clId="{F001E8FC-CEF1-415D-A49F-7385420146BC}" dt="2024-08-05T19:10:58.437" v="2169" actId="478"/>
          <ac:picMkLst>
            <pc:docMk/>
            <pc:sldMk cId="3529786351" sldId="412"/>
            <ac:picMk id="5" creationId="{9156AE58-21C4-4298-ACF2-0C87A1461608}"/>
          </ac:picMkLst>
        </pc:picChg>
        <pc:picChg chg="add del mod">
          <ac:chgData name="Rayde Kruger" userId="5c288f785b4bea38" providerId="LiveId" clId="{F001E8FC-CEF1-415D-A49F-7385420146BC}" dt="2024-08-06T19:46:28.994" v="2604" actId="21"/>
          <ac:picMkLst>
            <pc:docMk/>
            <pc:sldMk cId="3529786351" sldId="412"/>
            <ac:picMk id="6" creationId="{03C2B059-C57E-4DC8-A87E-9FD32ECAF4DD}"/>
          </ac:picMkLst>
        </pc:picChg>
      </pc:sldChg>
      <pc:sldChg chg="addSp delSp modSp add mod ord">
        <pc:chgData name="Rayde Kruger" userId="5c288f785b4bea38" providerId="LiveId" clId="{F001E8FC-CEF1-415D-A49F-7385420146BC}" dt="2024-08-05T19:01:29.981" v="2095"/>
        <pc:sldMkLst>
          <pc:docMk/>
          <pc:sldMk cId="2440707397" sldId="413"/>
        </pc:sldMkLst>
        <pc:spChg chg="mod">
          <ac:chgData name="Rayde Kruger" userId="5c288f785b4bea38" providerId="LiveId" clId="{F001E8FC-CEF1-415D-A49F-7385420146BC}" dt="2024-08-05T18:59:47.228" v="2083" actId="1076"/>
          <ac:spMkLst>
            <pc:docMk/>
            <pc:sldMk cId="2440707397" sldId="413"/>
            <ac:spMk id="3" creationId="{75A959DF-C202-411E-81F0-106288AFCD5E}"/>
          </ac:spMkLst>
        </pc:spChg>
        <pc:spChg chg="mod">
          <ac:chgData name="Rayde Kruger" userId="5c288f785b4bea38" providerId="LiveId" clId="{F001E8FC-CEF1-415D-A49F-7385420146BC}" dt="2024-08-05T18:53:26.706" v="1679"/>
          <ac:spMkLst>
            <pc:docMk/>
            <pc:sldMk cId="2440707397" sldId="413"/>
            <ac:spMk id="4" creationId="{2ADAED49-90E0-44DC-9E7C-28A7775D8DCE}"/>
          </ac:spMkLst>
        </pc:spChg>
        <pc:spChg chg="add mod">
          <ac:chgData name="Rayde Kruger" userId="5c288f785b4bea38" providerId="LiveId" clId="{F001E8FC-CEF1-415D-A49F-7385420146BC}" dt="2024-08-05T18:59:48.705" v="2084" actId="1076"/>
          <ac:spMkLst>
            <pc:docMk/>
            <pc:sldMk cId="2440707397" sldId="413"/>
            <ac:spMk id="7" creationId="{30A0169A-DCD2-4B68-85D4-0BE086D403E1}"/>
          </ac:spMkLst>
        </pc:spChg>
        <pc:picChg chg="mod">
          <ac:chgData name="Rayde Kruger" userId="5c288f785b4bea38" providerId="LiveId" clId="{F001E8FC-CEF1-415D-A49F-7385420146BC}" dt="2024-08-05T18:59:29.846" v="2080" actId="14100"/>
          <ac:picMkLst>
            <pc:docMk/>
            <pc:sldMk cId="2440707397" sldId="413"/>
            <ac:picMk id="6" creationId="{AC221AF0-2447-4F51-8AF6-B9939D4A569F}"/>
          </ac:picMkLst>
        </pc:picChg>
        <pc:picChg chg="add mod">
          <ac:chgData name="Rayde Kruger" userId="5c288f785b4bea38" providerId="LiveId" clId="{F001E8FC-CEF1-415D-A49F-7385420146BC}" dt="2024-08-05T19:00:02.475" v="2086"/>
          <ac:picMkLst>
            <pc:docMk/>
            <pc:sldMk cId="2440707397" sldId="413"/>
            <ac:picMk id="9" creationId="{49EF3201-5E91-47E6-ACE7-479788A64DAA}"/>
          </ac:picMkLst>
        </pc:picChg>
        <pc:picChg chg="del">
          <ac:chgData name="Rayde Kruger" userId="5c288f785b4bea38" providerId="LiveId" clId="{F001E8FC-CEF1-415D-A49F-7385420146BC}" dt="2024-08-05T18:36:00.639" v="1629" actId="478"/>
          <ac:picMkLst>
            <pc:docMk/>
            <pc:sldMk cId="2440707397" sldId="413"/>
            <ac:picMk id="10" creationId="{1D8E08E8-454E-4037-BAAD-62D62FC30BE6}"/>
          </ac:picMkLst>
        </pc:picChg>
      </pc:sldChg>
      <pc:sldChg chg="add del">
        <pc:chgData name="Rayde Kruger" userId="5c288f785b4bea38" providerId="LiveId" clId="{F001E8FC-CEF1-415D-A49F-7385420146BC}" dt="2024-08-05T18:33:13.606" v="1557"/>
        <pc:sldMkLst>
          <pc:docMk/>
          <pc:sldMk cId="4170214626" sldId="413"/>
        </pc:sldMkLst>
      </pc:sldChg>
      <pc:sldChg chg="addSp delSp modSp add mod">
        <pc:chgData name="Rayde Kruger" userId="5c288f785b4bea38" providerId="LiveId" clId="{F001E8FC-CEF1-415D-A49F-7385420146BC}" dt="2024-08-05T19:01:11.228" v="2093" actId="478"/>
        <pc:sldMkLst>
          <pc:docMk/>
          <pc:sldMk cId="99973652" sldId="414"/>
        </pc:sldMkLst>
        <pc:spChg chg="add del mod">
          <ac:chgData name="Rayde Kruger" userId="5c288f785b4bea38" providerId="LiveId" clId="{F001E8FC-CEF1-415D-A49F-7385420146BC}" dt="2024-08-05T19:01:11.228" v="2093" actId="478"/>
          <ac:spMkLst>
            <pc:docMk/>
            <pc:sldMk cId="99973652" sldId="414"/>
            <ac:spMk id="5" creationId="{62EEB77E-A52E-47E0-A9D0-E341FDCCDE20}"/>
          </ac:spMkLst>
        </pc:spChg>
        <pc:picChg chg="del">
          <ac:chgData name="Rayde Kruger" userId="5c288f785b4bea38" providerId="LiveId" clId="{F001E8FC-CEF1-415D-A49F-7385420146BC}" dt="2024-08-05T19:00:10.607" v="2090" actId="478"/>
          <ac:picMkLst>
            <pc:docMk/>
            <pc:sldMk cId="99973652" sldId="414"/>
            <ac:picMk id="8" creationId="{ABFF7B2C-B7E3-444D-826D-E247D3CB9F93}"/>
          </ac:picMkLst>
        </pc:picChg>
        <pc:picChg chg="add del mod">
          <ac:chgData name="Rayde Kruger" userId="5c288f785b4bea38" providerId="LiveId" clId="{F001E8FC-CEF1-415D-A49F-7385420146BC}" dt="2024-08-05T19:00:09.197" v="2089"/>
          <ac:picMkLst>
            <pc:docMk/>
            <pc:sldMk cId="99973652" sldId="414"/>
            <ac:picMk id="9" creationId="{74C6DA55-AD7F-4A2B-9BAA-FF9A2E57FDF6}"/>
          </ac:picMkLst>
        </pc:picChg>
        <pc:picChg chg="add mod">
          <ac:chgData name="Rayde Kruger" userId="5c288f785b4bea38" providerId="LiveId" clId="{F001E8FC-CEF1-415D-A49F-7385420146BC}" dt="2024-08-05T19:00:11.038" v="2092"/>
          <ac:picMkLst>
            <pc:docMk/>
            <pc:sldMk cId="99973652" sldId="414"/>
            <ac:picMk id="10" creationId="{E5D89950-CFCF-4CF1-87CB-3AEB49E3AD55}"/>
          </ac:picMkLst>
        </pc:picChg>
      </pc:sldChg>
      <pc:sldChg chg="addSp delSp modSp add mod ord">
        <pc:chgData name="Rayde Kruger" userId="5c288f785b4bea38" providerId="LiveId" clId="{F001E8FC-CEF1-415D-A49F-7385420146BC}" dt="2024-08-06T20:49:16.110" v="3069"/>
        <pc:sldMkLst>
          <pc:docMk/>
          <pc:sldMk cId="3674395216" sldId="415"/>
        </pc:sldMkLst>
        <pc:spChg chg="mod">
          <ac:chgData name="Rayde Kruger" userId="5c288f785b4bea38" providerId="LiveId" clId="{F001E8FC-CEF1-415D-A49F-7385420146BC}" dt="2024-08-05T19:53:03.423" v="2404" actId="21"/>
          <ac:spMkLst>
            <pc:docMk/>
            <pc:sldMk cId="3674395216" sldId="415"/>
            <ac:spMk id="2" creationId="{38721582-1B12-453E-BFC3-594E869E88E0}"/>
          </ac:spMkLst>
        </pc:spChg>
        <pc:spChg chg="mod">
          <ac:chgData name="Rayde Kruger" userId="5c288f785b4bea38" providerId="LiveId" clId="{F001E8FC-CEF1-415D-A49F-7385420146BC}" dt="2024-08-05T19:50:29.245" v="2207" actId="20577"/>
          <ac:spMkLst>
            <pc:docMk/>
            <pc:sldMk cId="3674395216" sldId="415"/>
            <ac:spMk id="3" creationId="{A83BBC02-89AD-4812-A8FB-4B8ADA368F3E}"/>
          </ac:spMkLst>
        </pc:spChg>
        <pc:spChg chg="add mod">
          <ac:chgData name="Rayde Kruger" userId="5c288f785b4bea38" providerId="LiveId" clId="{F001E8FC-CEF1-415D-A49F-7385420146BC}" dt="2024-08-05T19:53:09.649" v="2421" actId="6549"/>
          <ac:spMkLst>
            <pc:docMk/>
            <pc:sldMk cId="3674395216" sldId="415"/>
            <ac:spMk id="7" creationId="{AE58D772-E767-4FB5-BED1-C1193EF9235F}"/>
          </ac:spMkLst>
        </pc:spChg>
        <pc:picChg chg="mod">
          <ac:chgData name="Rayde Kruger" userId="5c288f785b4bea38" providerId="LiveId" clId="{F001E8FC-CEF1-415D-A49F-7385420146BC}" dt="2024-08-05T19:51:11.324" v="2210" actId="1076"/>
          <ac:picMkLst>
            <pc:docMk/>
            <pc:sldMk cId="3674395216" sldId="415"/>
            <ac:picMk id="5" creationId="{9156AE58-21C4-4298-ACF2-0C87A1461608}"/>
          </ac:picMkLst>
        </pc:picChg>
        <pc:picChg chg="del">
          <ac:chgData name="Rayde Kruger" userId="5c288f785b4bea38" providerId="LiveId" clId="{F001E8FC-CEF1-415D-A49F-7385420146BC}" dt="2024-08-05T19:11:00.220" v="2170" actId="478"/>
          <ac:picMkLst>
            <pc:docMk/>
            <pc:sldMk cId="3674395216" sldId="415"/>
            <ac:picMk id="6" creationId="{03C2B059-C57E-4DC8-A87E-9FD32ECAF4DD}"/>
          </ac:picMkLst>
        </pc:picChg>
      </pc:sldChg>
      <pc:sldChg chg="addSp delSp modSp add del mod modTransition">
        <pc:chgData name="Rayde Kruger" userId="5c288f785b4bea38" providerId="LiveId" clId="{F001E8FC-CEF1-415D-A49F-7385420146BC}" dt="2024-08-06T20:49:03.525" v="3064" actId="478"/>
        <pc:sldMkLst>
          <pc:docMk/>
          <pc:sldMk cId="920237040" sldId="416"/>
        </pc:sldMkLst>
        <pc:picChg chg="add del mod">
          <ac:chgData name="Rayde Kruger" userId="5c288f785b4bea38" providerId="LiveId" clId="{F001E8FC-CEF1-415D-A49F-7385420146BC}" dt="2024-08-06T20:49:03.525" v="3064" actId="478"/>
          <ac:picMkLst>
            <pc:docMk/>
            <pc:sldMk cId="920237040" sldId="416"/>
            <ac:picMk id="5" creationId="{22CCA055-133D-4294-B00E-2120222ECB06}"/>
          </ac:picMkLst>
        </pc:picChg>
      </pc:sldChg>
      <pc:sldChg chg="add del">
        <pc:chgData name="Rayde Kruger" userId="5c288f785b4bea38" providerId="LiveId" clId="{F001E8FC-CEF1-415D-A49F-7385420146BC}" dt="2024-08-06T20:00:29.274" v="2762"/>
        <pc:sldMkLst>
          <pc:docMk/>
          <pc:sldMk cId="3144892871" sldId="416"/>
        </pc:sldMkLst>
      </pc:sldChg>
      <pc:sldChg chg="add del">
        <pc:chgData name="Rayde Kruger" userId="5c288f785b4bea38" providerId="LiveId" clId="{F001E8FC-CEF1-415D-A49F-7385420146BC}" dt="2024-08-06T20:49:10.624" v="3067" actId="47"/>
        <pc:sldMkLst>
          <pc:docMk/>
          <pc:sldMk cId="650191016" sldId="417"/>
        </pc:sldMkLst>
      </pc:sldChg>
      <pc:sldChg chg="add del">
        <pc:chgData name="Rayde Kruger" userId="5c288f785b4bea38" providerId="LiveId" clId="{F001E8FC-CEF1-415D-A49F-7385420146BC}" dt="2024-08-06T20:35:54.581" v="2771" actId="2890"/>
        <pc:sldMkLst>
          <pc:docMk/>
          <pc:sldMk cId="789084244" sldId="417"/>
        </pc:sldMkLst>
      </pc:sldChg>
      <pc:sldChg chg="add del">
        <pc:chgData name="Rayde Kruger" userId="5c288f785b4bea38" providerId="LiveId" clId="{F001E8FC-CEF1-415D-A49F-7385420146BC}" dt="2024-08-06T20:49:06.436" v="3065" actId="47"/>
        <pc:sldMkLst>
          <pc:docMk/>
          <pc:sldMk cId="3638538656" sldId="418"/>
        </pc:sldMkLst>
      </pc:sldChg>
      <pc:sldChg chg="add del">
        <pc:chgData name="Rayde Kruger" userId="5c288f785b4bea38" providerId="LiveId" clId="{F001E8FC-CEF1-415D-A49F-7385420146BC}" dt="2024-08-06T20:49:09.080" v="3066" actId="47"/>
        <pc:sldMkLst>
          <pc:docMk/>
          <pc:sldMk cId="1692523393" sldId="419"/>
        </pc:sldMkLst>
      </pc:sldChg>
      <pc:sldChg chg="addSp delSp modSp add mod modTransition">
        <pc:chgData name="Rayde Kruger" userId="5c288f785b4bea38" providerId="LiveId" clId="{F001E8FC-CEF1-415D-A49F-7385420146BC}" dt="2024-08-06T20:54:52.536" v="3128" actId="478"/>
        <pc:sldMkLst>
          <pc:docMk/>
          <pc:sldMk cId="3821758244" sldId="420"/>
        </pc:sldMkLst>
        <pc:picChg chg="add mod">
          <ac:chgData name="Rayde Kruger" userId="5c288f785b4bea38" providerId="LiveId" clId="{F001E8FC-CEF1-415D-A49F-7385420146BC}" dt="2024-08-06T20:40:44.209" v="2914" actId="1037"/>
          <ac:picMkLst>
            <pc:docMk/>
            <pc:sldMk cId="3821758244" sldId="420"/>
            <ac:picMk id="8" creationId="{5ED7FCBC-67CA-4232-8744-9319A4F49778}"/>
          </ac:picMkLst>
        </pc:picChg>
        <pc:picChg chg="add mod">
          <ac:chgData name="Rayde Kruger" userId="5c288f785b4bea38" providerId="LiveId" clId="{F001E8FC-CEF1-415D-A49F-7385420146BC}" dt="2024-08-06T20:52:39.507" v="3115" actId="1076"/>
          <ac:picMkLst>
            <pc:docMk/>
            <pc:sldMk cId="3821758244" sldId="420"/>
            <ac:picMk id="9" creationId="{F1C4CD50-F83C-4E28-B2C6-44BE9F4BC355}"/>
          </ac:picMkLst>
        </pc:picChg>
        <pc:picChg chg="add del mod">
          <ac:chgData name="Rayde Kruger" userId="5c288f785b4bea38" providerId="LiveId" clId="{F001E8FC-CEF1-415D-A49F-7385420146BC}" dt="2024-08-06T20:44:01.360" v="2968"/>
          <ac:picMkLst>
            <pc:docMk/>
            <pc:sldMk cId="3821758244" sldId="420"/>
            <ac:picMk id="10" creationId="{8AEF1705-F9EF-4DA9-A535-93DCF9259F76}"/>
          </ac:picMkLst>
        </pc:picChg>
        <pc:picChg chg="add del mod">
          <ac:chgData name="Rayde Kruger" userId="5c288f785b4bea38" providerId="LiveId" clId="{F001E8FC-CEF1-415D-A49F-7385420146BC}" dt="2024-08-06T20:53:16.330" v="3117" actId="478"/>
          <ac:picMkLst>
            <pc:docMk/>
            <pc:sldMk cId="3821758244" sldId="420"/>
            <ac:picMk id="11" creationId="{8792BBF2-9322-4CE9-BDCF-50BFFD8D69EA}"/>
          </ac:picMkLst>
        </pc:picChg>
        <pc:picChg chg="add del mod">
          <ac:chgData name="Rayde Kruger" userId="5c288f785b4bea38" providerId="LiveId" clId="{F001E8FC-CEF1-415D-A49F-7385420146BC}" dt="2024-08-06T20:53:47.922" v="3121" actId="478"/>
          <ac:picMkLst>
            <pc:docMk/>
            <pc:sldMk cId="3821758244" sldId="420"/>
            <ac:picMk id="12" creationId="{529863A3-58A5-4658-95F2-7462F4CFF8A1}"/>
          </ac:picMkLst>
        </pc:picChg>
        <pc:picChg chg="add del mod">
          <ac:chgData name="Rayde Kruger" userId="5c288f785b4bea38" providerId="LiveId" clId="{F001E8FC-CEF1-415D-A49F-7385420146BC}" dt="2024-08-06T20:53:47.922" v="3121" actId="478"/>
          <ac:picMkLst>
            <pc:docMk/>
            <pc:sldMk cId="3821758244" sldId="420"/>
            <ac:picMk id="13" creationId="{C1CD2125-60AE-4A0B-BEA5-861B0BFE7507}"/>
          </ac:picMkLst>
        </pc:picChg>
        <pc:picChg chg="add mod">
          <ac:chgData name="Rayde Kruger" userId="5c288f785b4bea38" providerId="LiveId" clId="{F001E8FC-CEF1-415D-A49F-7385420146BC}" dt="2024-08-06T20:53:48.688" v="3122"/>
          <ac:picMkLst>
            <pc:docMk/>
            <pc:sldMk cId="3821758244" sldId="420"/>
            <ac:picMk id="14" creationId="{AC5B2BCA-E8DB-4A5E-9162-4214668DDEE0}"/>
          </ac:picMkLst>
        </pc:picChg>
        <pc:picChg chg="add del mod">
          <ac:chgData name="Rayde Kruger" userId="5c288f785b4bea38" providerId="LiveId" clId="{F001E8FC-CEF1-415D-A49F-7385420146BC}" dt="2024-08-06T20:54:52.536" v="3128" actId="478"/>
          <ac:picMkLst>
            <pc:docMk/>
            <pc:sldMk cId="3821758244" sldId="420"/>
            <ac:picMk id="15" creationId="{C41C2A07-F241-4DF8-BCC6-78C53805D1B4}"/>
          </ac:picMkLst>
        </pc:picChg>
        <pc:picChg chg="mod">
          <ac:chgData name="Rayde Kruger" userId="5c288f785b4bea38" providerId="LiveId" clId="{F001E8FC-CEF1-415D-A49F-7385420146BC}" dt="2024-08-06T20:39:48.579" v="2867" actId="1076"/>
          <ac:picMkLst>
            <pc:docMk/>
            <pc:sldMk cId="3821758244" sldId="420"/>
            <ac:picMk id="21" creationId="{F00F7045-871D-4160-89A5-DB3963A68CDE}"/>
          </ac:picMkLst>
        </pc:picChg>
        <pc:picChg chg="mod">
          <ac:chgData name="Rayde Kruger" userId="5c288f785b4bea38" providerId="LiveId" clId="{F001E8FC-CEF1-415D-A49F-7385420146BC}" dt="2024-08-06T20:52:33.504" v="3112" actId="14100"/>
          <ac:picMkLst>
            <pc:docMk/>
            <pc:sldMk cId="3821758244" sldId="420"/>
            <ac:picMk id="23" creationId="{7C54A2DE-EF4A-49F4-B5FA-FBEA18ACF3A7}"/>
          </ac:picMkLst>
        </pc:picChg>
        <pc:picChg chg="del mod">
          <ac:chgData name="Rayde Kruger" userId="5c288f785b4bea38" providerId="LiveId" clId="{F001E8FC-CEF1-415D-A49F-7385420146BC}" dt="2024-08-06T20:53:16.330" v="3117" actId="478"/>
          <ac:picMkLst>
            <pc:docMk/>
            <pc:sldMk cId="3821758244" sldId="420"/>
            <ac:picMk id="25" creationId="{06CB30DD-631E-4615-AC94-55A6B1A05804}"/>
          </ac:picMkLst>
        </pc:picChg>
        <pc:picChg chg="del">
          <ac:chgData name="Rayde Kruger" userId="5c288f785b4bea38" providerId="LiveId" clId="{F001E8FC-CEF1-415D-A49F-7385420146BC}" dt="2024-08-06T20:39:36.769" v="2861" actId="478"/>
          <ac:picMkLst>
            <pc:docMk/>
            <pc:sldMk cId="3821758244" sldId="420"/>
            <ac:picMk id="27" creationId="{D7A64F8C-A8C0-4D1A-816D-9FD718FA30FE}"/>
          </ac:picMkLst>
        </pc:picChg>
      </pc:sldChg>
      <pc:sldChg chg="addSp delSp modSp add mod">
        <pc:chgData name="Rayde Kruger" userId="5c288f785b4bea38" providerId="LiveId" clId="{F001E8FC-CEF1-415D-A49F-7385420146BC}" dt="2024-08-06T20:55:00.299" v="3130" actId="1076"/>
        <pc:sldMkLst>
          <pc:docMk/>
          <pc:sldMk cId="792387461" sldId="421"/>
        </pc:sldMkLst>
        <pc:spChg chg="mod">
          <ac:chgData name="Rayde Kruger" userId="5c288f785b4bea38" providerId="LiveId" clId="{F001E8FC-CEF1-415D-A49F-7385420146BC}" dt="2024-08-06T20:50:12.778" v="3085" actId="20577"/>
          <ac:spMkLst>
            <pc:docMk/>
            <pc:sldMk cId="792387461" sldId="421"/>
            <ac:spMk id="3" creationId="{A83BBC02-89AD-4812-A8FB-4B8ADA368F3E}"/>
          </ac:spMkLst>
        </pc:spChg>
        <pc:picChg chg="del mod">
          <ac:chgData name="Rayde Kruger" userId="5c288f785b4bea38" providerId="LiveId" clId="{F001E8FC-CEF1-415D-A49F-7385420146BC}" dt="2024-08-06T20:48:15.329" v="3055" actId="478"/>
          <ac:picMkLst>
            <pc:docMk/>
            <pc:sldMk cId="792387461" sldId="421"/>
            <ac:picMk id="8" creationId="{5ED7FCBC-67CA-4232-8744-9319A4F49778}"/>
          </ac:picMkLst>
        </pc:picChg>
        <pc:picChg chg="add del mod">
          <ac:chgData name="Rayde Kruger" userId="5c288f785b4bea38" providerId="LiveId" clId="{F001E8FC-CEF1-415D-A49F-7385420146BC}" dt="2024-08-06T20:55:00.299" v="3130" actId="1076"/>
          <ac:picMkLst>
            <pc:docMk/>
            <pc:sldMk cId="792387461" sldId="421"/>
            <ac:picMk id="9" creationId="{F1C4CD50-F83C-4E28-B2C6-44BE9F4BC355}"/>
          </ac:picMkLst>
        </pc:picChg>
        <pc:picChg chg="add del mod">
          <ac:chgData name="Rayde Kruger" userId="5c288f785b4bea38" providerId="LiveId" clId="{F001E8FC-CEF1-415D-A49F-7385420146BC}" dt="2024-08-06T20:50:36.678" v="3088" actId="1076"/>
          <ac:picMkLst>
            <pc:docMk/>
            <pc:sldMk cId="792387461" sldId="421"/>
            <ac:picMk id="10" creationId="{AFEE69DE-7A20-42E5-AA90-79187FF03B4A}"/>
          </ac:picMkLst>
        </pc:picChg>
        <pc:picChg chg="add mod">
          <ac:chgData name="Rayde Kruger" userId="5c288f785b4bea38" providerId="LiveId" clId="{F001E8FC-CEF1-415D-A49F-7385420146BC}" dt="2024-08-06T20:45:11.020" v="2992" actId="571"/>
          <ac:picMkLst>
            <pc:docMk/>
            <pc:sldMk cId="792387461" sldId="421"/>
            <ac:picMk id="11" creationId="{315CBDEC-B1BF-4A13-8942-B02E0DFB41DA}"/>
          </ac:picMkLst>
        </pc:picChg>
        <pc:picChg chg="add mod">
          <ac:chgData name="Rayde Kruger" userId="5c288f785b4bea38" providerId="LiveId" clId="{F001E8FC-CEF1-415D-A49F-7385420146BC}" dt="2024-08-06T20:48:18.488" v="3057"/>
          <ac:picMkLst>
            <pc:docMk/>
            <pc:sldMk cId="792387461" sldId="421"/>
            <ac:picMk id="12" creationId="{DCE14219-D424-42CA-AB7E-FBBCA18A5326}"/>
          </ac:picMkLst>
        </pc:picChg>
        <pc:picChg chg="add mod">
          <ac:chgData name="Rayde Kruger" userId="5c288f785b4bea38" providerId="LiveId" clId="{F001E8FC-CEF1-415D-A49F-7385420146BC}" dt="2024-08-06T20:48:23.337" v="3058" actId="1076"/>
          <ac:picMkLst>
            <pc:docMk/>
            <pc:sldMk cId="792387461" sldId="421"/>
            <ac:picMk id="13" creationId="{8DE41E37-034E-4991-B9EE-258B3F92A4BE}"/>
          </ac:picMkLst>
        </pc:picChg>
        <pc:picChg chg="del mod">
          <ac:chgData name="Rayde Kruger" userId="5c288f785b4bea38" providerId="LiveId" clId="{F001E8FC-CEF1-415D-A49F-7385420146BC}" dt="2024-08-06T20:48:18.119" v="3056" actId="478"/>
          <ac:picMkLst>
            <pc:docMk/>
            <pc:sldMk cId="792387461" sldId="421"/>
            <ac:picMk id="21" creationId="{F00F7045-871D-4160-89A5-DB3963A68CDE}"/>
          </ac:picMkLst>
        </pc:picChg>
        <pc:picChg chg="add del mod">
          <ac:chgData name="Rayde Kruger" userId="5c288f785b4bea38" providerId="LiveId" clId="{F001E8FC-CEF1-415D-A49F-7385420146BC}" dt="2024-08-06T20:54:41.136" v="3125" actId="478"/>
          <ac:picMkLst>
            <pc:docMk/>
            <pc:sldMk cId="792387461" sldId="421"/>
            <ac:picMk id="23" creationId="{7C54A2DE-EF4A-49F4-B5FA-FBEA18ACF3A7}"/>
          </ac:picMkLst>
        </pc:picChg>
        <pc:picChg chg="mod">
          <ac:chgData name="Rayde Kruger" userId="5c288f785b4bea38" providerId="LiveId" clId="{F001E8FC-CEF1-415D-A49F-7385420146BC}" dt="2024-08-06T20:50:36.678" v="3088" actId="1076"/>
          <ac:picMkLst>
            <pc:docMk/>
            <pc:sldMk cId="792387461" sldId="421"/>
            <ac:picMk id="25" creationId="{06CB30DD-631E-4615-AC94-55A6B1A05804}"/>
          </ac:picMkLst>
        </pc:picChg>
      </pc:sldChg>
    </pc:docChg>
  </pc:docChgLst>
  <pc:docChgLst>
    <pc:chgData name="Rayde Kruger" userId="5c288f785b4bea38" providerId="LiveId" clId="{828657AB-8AC3-4BD8-8C6F-3C96A04EF1D5}"/>
    <pc:docChg chg="undo redo custSel addSld delSld modSld sldOrd modMainMaster">
      <pc:chgData name="Rayde Kruger" userId="5c288f785b4bea38" providerId="LiveId" clId="{828657AB-8AC3-4BD8-8C6F-3C96A04EF1D5}" dt="2024-08-14T06:43:35.775" v="6554" actId="1440"/>
      <pc:docMkLst>
        <pc:docMk/>
      </pc:docMkLst>
      <pc:sldChg chg="modSp mod modNotesTx">
        <pc:chgData name="Rayde Kruger" userId="5c288f785b4bea38" providerId="LiveId" clId="{828657AB-8AC3-4BD8-8C6F-3C96A04EF1D5}" dt="2024-08-13T19:17:29.216" v="3351"/>
        <pc:sldMkLst>
          <pc:docMk/>
          <pc:sldMk cId="3474446913" sldId="268"/>
        </pc:sldMkLst>
        <pc:spChg chg="mod">
          <ac:chgData name="Rayde Kruger" userId="5c288f785b4bea38" providerId="LiveId" clId="{828657AB-8AC3-4BD8-8C6F-3C96A04EF1D5}" dt="2024-08-13T19:16:57.797" v="3346" actId="20577"/>
          <ac:spMkLst>
            <pc:docMk/>
            <pc:sldMk cId="3474446913" sldId="268"/>
            <ac:spMk id="49" creationId="{55EBFC29-D2F2-47E4-9BED-B2470B1EEC13}"/>
          </ac:spMkLst>
        </pc:spChg>
      </pc:sldChg>
      <pc:sldChg chg="addSp delSp modSp mod modNotesTx">
        <pc:chgData name="Rayde Kruger" userId="5c288f785b4bea38" providerId="LiveId" clId="{828657AB-8AC3-4BD8-8C6F-3C96A04EF1D5}" dt="2024-08-13T19:25:11.258" v="3887" actId="20577"/>
        <pc:sldMkLst>
          <pc:docMk/>
          <pc:sldMk cId="336804547" sldId="269"/>
        </pc:sldMkLst>
        <pc:spChg chg="add mod">
          <ac:chgData name="Rayde Kruger" userId="5c288f785b4bea38" providerId="LiveId" clId="{828657AB-8AC3-4BD8-8C6F-3C96A04EF1D5}" dt="2024-08-11T19:16:01.162" v="924" actId="1076"/>
          <ac:spMkLst>
            <pc:docMk/>
            <pc:sldMk cId="336804547" sldId="269"/>
            <ac:spMk id="2" creationId="{78BF3838-611F-D857-6189-95489D403EF0}"/>
          </ac:spMkLst>
        </pc:spChg>
        <pc:spChg chg="add mod">
          <ac:chgData name="Rayde Kruger" userId="5c288f785b4bea38" providerId="LiveId" clId="{828657AB-8AC3-4BD8-8C6F-3C96A04EF1D5}" dt="2024-08-12T08:23:50.238" v="1849" actId="1037"/>
          <ac:spMkLst>
            <pc:docMk/>
            <pc:sldMk cId="336804547" sldId="269"/>
            <ac:spMk id="6" creationId="{48115281-AE64-0DBF-FC8E-DB600689A58B}"/>
          </ac:spMkLst>
        </pc:spChg>
        <pc:spChg chg="mod">
          <ac:chgData name="Rayde Kruger" userId="5c288f785b4bea38" providerId="LiveId" clId="{828657AB-8AC3-4BD8-8C6F-3C96A04EF1D5}" dt="2024-08-11T19:13:12.942" v="872"/>
          <ac:spMkLst>
            <pc:docMk/>
            <pc:sldMk cId="336804547" sldId="269"/>
            <ac:spMk id="7" creationId="{687AB050-8B57-7946-B944-9F32635CC288}"/>
          </ac:spMkLst>
        </pc:spChg>
        <pc:spChg chg="mod">
          <ac:chgData name="Rayde Kruger" userId="5c288f785b4bea38" providerId="LiveId" clId="{828657AB-8AC3-4BD8-8C6F-3C96A04EF1D5}" dt="2024-08-11T19:19:22.907" v="999" actId="1076"/>
          <ac:spMkLst>
            <pc:docMk/>
            <pc:sldMk cId="336804547" sldId="269"/>
            <ac:spMk id="10" creationId="{3F7EAA54-7EC8-4E54-9FFA-5D4E50BD3DCF}"/>
          </ac:spMkLst>
        </pc:spChg>
        <pc:spChg chg="add mod">
          <ac:chgData name="Rayde Kruger" userId="5c288f785b4bea38" providerId="LiveId" clId="{828657AB-8AC3-4BD8-8C6F-3C96A04EF1D5}" dt="2024-08-11T19:22:51.183" v="1101" actId="1076"/>
          <ac:spMkLst>
            <pc:docMk/>
            <pc:sldMk cId="336804547" sldId="269"/>
            <ac:spMk id="16" creationId="{39258B0A-0058-D118-81D8-D4D3B3BAC332}"/>
          </ac:spMkLst>
        </pc:spChg>
        <pc:spChg chg="add mod">
          <ac:chgData name="Rayde Kruger" userId="5c288f785b4bea38" providerId="LiveId" clId="{828657AB-8AC3-4BD8-8C6F-3C96A04EF1D5}" dt="2024-08-11T19:23:23.070" v="1109" actId="255"/>
          <ac:spMkLst>
            <pc:docMk/>
            <pc:sldMk cId="336804547" sldId="269"/>
            <ac:spMk id="17" creationId="{B215CF82-1601-DFEE-2CE8-F240EFC1206F}"/>
          </ac:spMkLst>
        </pc:spChg>
        <pc:spChg chg="add mod">
          <ac:chgData name="Rayde Kruger" userId="5c288f785b4bea38" providerId="LiveId" clId="{828657AB-8AC3-4BD8-8C6F-3C96A04EF1D5}" dt="2024-08-11T19:23:27.869" v="1110" actId="255"/>
          <ac:spMkLst>
            <pc:docMk/>
            <pc:sldMk cId="336804547" sldId="269"/>
            <ac:spMk id="22" creationId="{22C72207-85C0-BEC6-7A6E-232B5D4B4945}"/>
          </ac:spMkLst>
        </pc:spChg>
        <pc:spChg chg="add mod">
          <ac:chgData name="Rayde Kruger" userId="5c288f785b4bea38" providerId="LiveId" clId="{828657AB-8AC3-4BD8-8C6F-3C96A04EF1D5}" dt="2024-08-12T08:23:46.488" v="1843" actId="1076"/>
          <ac:spMkLst>
            <pc:docMk/>
            <pc:sldMk cId="336804547" sldId="269"/>
            <ac:spMk id="23" creationId="{BC3FCE54-6F57-B63C-93DA-9061C1535FE3}"/>
          </ac:spMkLst>
        </pc:spChg>
        <pc:spChg chg="add mod">
          <ac:chgData name="Rayde Kruger" userId="5c288f785b4bea38" providerId="LiveId" clId="{828657AB-8AC3-4BD8-8C6F-3C96A04EF1D5}" dt="2024-08-11T19:23:34.996" v="1112" actId="1076"/>
          <ac:spMkLst>
            <pc:docMk/>
            <pc:sldMk cId="336804547" sldId="269"/>
            <ac:spMk id="24" creationId="{EDE8B309-D0C9-0538-B599-1459757F3A9C}"/>
          </ac:spMkLst>
        </pc:spChg>
        <pc:picChg chg="mod">
          <ac:chgData name="Rayde Kruger" userId="5c288f785b4bea38" providerId="LiveId" clId="{828657AB-8AC3-4BD8-8C6F-3C96A04EF1D5}" dt="2024-08-11T19:15:37.992" v="915" actId="1076"/>
          <ac:picMkLst>
            <pc:docMk/>
            <pc:sldMk cId="336804547" sldId="269"/>
            <ac:picMk id="3" creationId="{AA41E2EF-BD11-4FD4-BC08-1FC46DEE4C2B}"/>
          </ac:picMkLst>
        </pc:picChg>
        <pc:picChg chg="mod">
          <ac:chgData name="Rayde Kruger" userId="5c288f785b4bea38" providerId="LiveId" clId="{828657AB-8AC3-4BD8-8C6F-3C96A04EF1D5}" dt="2024-08-11T19:15:45.196" v="919" actId="1076"/>
          <ac:picMkLst>
            <pc:docMk/>
            <pc:sldMk cId="336804547" sldId="269"/>
            <ac:picMk id="8" creationId="{9E3BE4A5-A85F-4C15-9A63-8E8C2D4F2CBC}"/>
          </ac:picMkLst>
        </pc:picChg>
        <pc:picChg chg="mod">
          <ac:chgData name="Rayde Kruger" userId="5c288f785b4bea38" providerId="LiveId" clId="{828657AB-8AC3-4BD8-8C6F-3C96A04EF1D5}" dt="2024-08-11T19:16:04.419" v="925" actId="14100"/>
          <ac:picMkLst>
            <pc:docMk/>
            <pc:sldMk cId="336804547" sldId="269"/>
            <ac:picMk id="9" creationId="{742DF976-F170-4CE4-95C1-832BC6FDB87F}"/>
          </ac:picMkLst>
        </pc:picChg>
        <pc:cxnChg chg="add mod">
          <ac:chgData name="Rayde Kruger" userId="5c288f785b4bea38" providerId="LiveId" clId="{828657AB-8AC3-4BD8-8C6F-3C96A04EF1D5}" dt="2024-08-11T19:16:51.101" v="930" actId="14100"/>
          <ac:cxnSpMkLst>
            <pc:docMk/>
            <pc:sldMk cId="336804547" sldId="269"/>
            <ac:cxnSpMk id="12" creationId="{32538410-6A9A-B530-29F7-AD751CA6A23E}"/>
          </ac:cxnSpMkLst>
        </pc:cxnChg>
        <pc:cxnChg chg="add del mod">
          <ac:chgData name="Rayde Kruger" userId="5c288f785b4bea38" providerId="LiveId" clId="{828657AB-8AC3-4BD8-8C6F-3C96A04EF1D5}" dt="2024-08-11T19:16:54.517" v="932" actId="478"/>
          <ac:cxnSpMkLst>
            <pc:docMk/>
            <pc:sldMk cId="336804547" sldId="269"/>
            <ac:cxnSpMk id="13" creationId="{2DF15529-46C5-6CA0-E958-06D5223A5BC8}"/>
          </ac:cxnSpMkLst>
        </pc:cxnChg>
        <pc:cxnChg chg="add mod">
          <ac:chgData name="Rayde Kruger" userId="5c288f785b4bea38" providerId="LiveId" clId="{828657AB-8AC3-4BD8-8C6F-3C96A04EF1D5}" dt="2024-08-11T19:22:46.380" v="1100" actId="1076"/>
          <ac:cxnSpMkLst>
            <pc:docMk/>
            <pc:sldMk cId="336804547" sldId="269"/>
            <ac:cxnSpMk id="15" creationId="{F33C733A-F0B6-B126-09B3-B240FF898B94}"/>
          </ac:cxnSpMkLst>
        </pc:cxnChg>
        <pc:cxnChg chg="add mod">
          <ac:chgData name="Rayde Kruger" userId="5c288f785b4bea38" providerId="LiveId" clId="{828657AB-8AC3-4BD8-8C6F-3C96A04EF1D5}" dt="2024-08-12T08:23:43.397" v="1842" actId="14100"/>
          <ac:cxnSpMkLst>
            <pc:docMk/>
            <pc:sldMk cId="336804547" sldId="269"/>
            <ac:cxnSpMk id="18" creationId="{4D177247-C787-9B7A-1A4D-A75FDECB9976}"/>
          </ac:cxnSpMkLst>
        </pc:cxnChg>
        <pc:cxnChg chg="add mod">
          <ac:chgData name="Rayde Kruger" userId="5c288f785b4bea38" providerId="LiveId" clId="{828657AB-8AC3-4BD8-8C6F-3C96A04EF1D5}" dt="2024-08-11T19:19:40.745" v="1005" actId="1076"/>
          <ac:cxnSpMkLst>
            <pc:docMk/>
            <pc:sldMk cId="336804547" sldId="269"/>
            <ac:cxnSpMk id="19" creationId="{48A52945-9923-30F6-EC44-005282AC274B}"/>
          </ac:cxnSpMkLst>
        </pc:cxnChg>
        <pc:cxnChg chg="add mod">
          <ac:chgData name="Rayde Kruger" userId="5c288f785b4bea38" providerId="LiveId" clId="{828657AB-8AC3-4BD8-8C6F-3C96A04EF1D5}" dt="2024-08-11T19:19:55.461" v="1009" actId="14100"/>
          <ac:cxnSpMkLst>
            <pc:docMk/>
            <pc:sldMk cId="336804547" sldId="269"/>
            <ac:cxnSpMk id="20" creationId="{E26A8DBD-0EC2-B875-DA84-1B7F6B11941F}"/>
          </ac:cxnSpMkLst>
        </pc:cxnChg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2165599953" sldId="270"/>
        </pc:sldMkLst>
      </pc:sldChg>
      <pc:sldChg chg="addSp delSp modSp del mod">
        <pc:chgData name="Rayde Kruger" userId="5c288f785b4bea38" providerId="LiveId" clId="{828657AB-8AC3-4BD8-8C6F-3C96A04EF1D5}" dt="2024-08-13T21:36:07.846" v="5680" actId="47"/>
        <pc:sldMkLst>
          <pc:docMk/>
          <pc:sldMk cId="1209268795" sldId="271"/>
        </pc:sldMkLst>
        <pc:spChg chg="del">
          <ac:chgData name="Rayde Kruger" userId="5c288f785b4bea38" providerId="LiveId" clId="{828657AB-8AC3-4BD8-8C6F-3C96A04EF1D5}" dt="2024-08-12T20:11:43.347" v="2013"/>
          <ac:spMkLst>
            <pc:docMk/>
            <pc:sldMk cId="1209268795" sldId="271"/>
            <ac:spMk id="6" creationId="{54353054-03DB-8A49-9FC1-FDD159084281}"/>
          </ac:spMkLst>
        </pc:spChg>
        <pc:spChg chg="add mod">
          <ac:chgData name="Rayde Kruger" userId="5c288f785b4bea38" providerId="LiveId" clId="{828657AB-8AC3-4BD8-8C6F-3C96A04EF1D5}" dt="2024-08-12T20:12:00.218" v="2021" actId="27636"/>
          <ac:spMkLst>
            <pc:docMk/>
            <pc:sldMk cId="1209268795" sldId="271"/>
            <ac:spMk id="9" creationId="{5AA20844-D924-4D15-C11F-779C487AAB9E}"/>
          </ac:spMkLst>
        </pc:spChg>
        <pc:picChg chg="add del mod">
          <ac:chgData name="Rayde Kruger" userId="5c288f785b4bea38" providerId="LiveId" clId="{828657AB-8AC3-4BD8-8C6F-3C96A04EF1D5}" dt="2024-08-12T20:11:59.942" v="2020" actId="21"/>
          <ac:picMkLst>
            <pc:docMk/>
            <pc:sldMk cId="1209268795" sldId="271"/>
            <ac:picMk id="4" creationId="{3C3090FC-D969-DBEB-F550-035237F1BAA6}"/>
          </ac:picMkLst>
        </pc:picChg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4222282773" sldId="273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1839283614" sldId="274"/>
        </pc:sldMkLst>
      </pc:sldChg>
      <pc:sldChg chg="del">
        <pc:chgData name="Rayde Kruger" userId="5c288f785b4bea38" providerId="LiveId" clId="{828657AB-8AC3-4BD8-8C6F-3C96A04EF1D5}" dt="2024-08-14T06:14:24.182" v="6448" actId="47"/>
        <pc:sldMkLst>
          <pc:docMk/>
          <pc:sldMk cId="717922790" sldId="275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304205823" sldId="276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2180766255" sldId="278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3152097297" sldId="279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4162000890" sldId="280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87694248" sldId="281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3608538651" sldId="343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4099343193" sldId="344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1217863421" sldId="345"/>
        </pc:sldMkLst>
      </pc:sldChg>
      <pc:sldChg chg="del">
        <pc:chgData name="Rayde Kruger" userId="5c288f785b4bea38" providerId="LiveId" clId="{828657AB-8AC3-4BD8-8C6F-3C96A04EF1D5}" dt="2024-08-13T21:36:07.846" v="5680" actId="47"/>
        <pc:sldMkLst>
          <pc:docMk/>
          <pc:sldMk cId="3365016515" sldId="376"/>
        </pc:sldMkLst>
      </pc:sldChg>
      <pc:sldChg chg="addSp delSp modSp mod modNotesTx">
        <pc:chgData name="Rayde Kruger" userId="5c288f785b4bea38" providerId="LiveId" clId="{828657AB-8AC3-4BD8-8C6F-3C96A04EF1D5}" dt="2024-08-13T22:15:52.719" v="5752" actId="20577"/>
        <pc:sldMkLst>
          <pc:docMk/>
          <pc:sldMk cId="4162347471" sldId="396"/>
        </pc:sldMkLst>
        <pc:spChg chg="del">
          <ac:chgData name="Rayde Kruger" userId="5c288f785b4bea38" providerId="LiveId" clId="{828657AB-8AC3-4BD8-8C6F-3C96A04EF1D5}" dt="2024-08-12T08:22:11.990" v="1840" actId="478"/>
          <ac:spMkLst>
            <pc:docMk/>
            <pc:sldMk cId="4162347471" sldId="396"/>
            <ac:spMk id="3" creationId="{32B37B1A-1261-4D35-9D63-9F069C98F0D2}"/>
          </ac:spMkLst>
        </pc:spChg>
        <pc:spChg chg="add del mod">
          <ac:chgData name="Rayde Kruger" userId="5c288f785b4bea38" providerId="LiveId" clId="{828657AB-8AC3-4BD8-8C6F-3C96A04EF1D5}" dt="2024-08-12T20:53:26.776" v="2665" actId="21"/>
          <ac:spMkLst>
            <pc:docMk/>
            <pc:sldMk cId="4162347471" sldId="396"/>
            <ac:spMk id="6" creationId="{018A5D2A-8CC8-0CAC-7B5F-9C6A855A8D68}"/>
          </ac:spMkLst>
        </pc:spChg>
        <pc:spChg chg="add mod">
          <ac:chgData name="Rayde Kruger" userId="5c288f785b4bea38" providerId="LiveId" clId="{828657AB-8AC3-4BD8-8C6F-3C96A04EF1D5}" dt="2024-08-12T20:54:38.134" v="2753" actId="403"/>
          <ac:spMkLst>
            <pc:docMk/>
            <pc:sldMk cId="4162347471" sldId="396"/>
            <ac:spMk id="7" creationId="{C7698608-57E1-2618-7508-A7338DA8951C}"/>
          </ac:spMkLst>
        </pc:spChg>
        <pc:picChg chg="del mod">
          <ac:chgData name="Rayde Kruger" userId="5c288f785b4bea38" providerId="LiveId" clId="{828657AB-8AC3-4BD8-8C6F-3C96A04EF1D5}" dt="2024-08-12T08:22:11.990" v="1840" actId="478"/>
          <ac:picMkLst>
            <pc:docMk/>
            <pc:sldMk cId="4162347471" sldId="396"/>
            <ac:picMk id="5" creationId="{4037C02B-9085-4077-8D65-CAAC6535D4B8}"/>
          </ac:picMkLst>
        </pc:picChg>
      </pc:sldChg>
      <pc:sldChg chg="del">
        <pc:chgData name="Rayde Kruger" userId="5c288f785b4bea38" providerId="LiveId" clId="{828657AB-8AC3-4BD8-8C6F-3C96A04EF1D5}" dt="2024-08-14T06:14:24.182" v="6448" actId="47"/>
        <pc:sldMkLst>
          <pc:docMk/>
          <pc:sldMk cId="4028670224" sldId="398"/>
        </pc:sldMkLst>
      </pc:sldChg>
      <pc:sldChg chg="del">
        <pc:chgData name="Rayde Kruger" userId="5c288f785b4bea38" providerId="LiveId" clId="{828657AB-8AC3-4BD8-8C6F-3C96A04EF1D5}" dt="2024-08-13T21:36:01.806" v="5679" actId="47"/>
        <pc:sldMkLst>
          <pc:docMk/>
          <pc:sldMk cId="3356885990" sldId="399"/>
        </pc:sldMkLst>
      </pc:sldChg>
      <pc:sldChg chg="addSp delSp modSp mod modNotesTx">
        <pc:chgData name="Rayde Kruger" userId="5c288f785b4bea38" providerId="LiveId" clId="{828657AB-8AC3-4BD8-8C6F-3C96A04EF1D5}" dt="2024-08-13T19:52:26.220" v="5173" actId="1076"/>
        <pc:sldMkLst>
          <pc:docMk/>
          <pc:sldMk cId="867220445" sldId="401"/>
        </pc:sldMkLst>
        <pc:spChg chg="add mod">
          <ac:chgData name="Rayde Kruger" userId="5c288f785b4bea38" providerId="LiveId" clId="{828657AB-8AC3-4BD8-8C6F-3C96A04EF1D5}" dt="2024-08-13T19:52:26.220" v="5173" actId="1076"/>
          <ac:spMkLst>
            <pc:docMk/>
            <pc:sldMk cId="867220445" sldId="401"/>
            <ac:spMk id="15" creationId="{D8A0FDD7-DA98-FB19-0A13-62AE309F9269}"/>
          </ac:spMkLst>
        </pc:spChg>
        <pc:picChg chg="add del mod">
          <ac:chgData name="Rayde Kruger" userId="5c288f785b4bea38" providerId="LiveId" clId="{828657AB-8AC3-4BD8-8C6F-3C96A04EF1D5}" dt="2024-08-12T21:41:28.074" v="3058" actId="478"/>
          <ac:picMkLst>
            <pc:docMk/>
            <pc:sldMk cId="867220445" sldId="401"/>
            <ac:picMk id="5" creationId="{B16194D3-4CF3-9082-BE61-64CC41A507D7}"/>
          </ac:picMkLst>
        </pc:picChg>
        <pc:picChg chg="add del mod">
          <ac:chgData name="Rayde Kruger" userId="5c288f785b4bea38" providerId="LiveId" clId="{828657AB-8AC3-4BD8-8C6F-3C96A04EF1D5}" dt="2024-08-12T21:41:27.436" v="3057" actId="478"/>
          <ac:picMkLst>
            <pc:docMk/>
            <pc:sldMk cId="867220445" sldId="401"/>
            <ac:picMk id="6" creationId="{DB3D8337-0FDC-0631-FF4D-5211F29FF5E0}"/>
          </ac:picMkLst>
        </pc:picChg>
        <pc:picChg chg="add del mod">
          <ac:chgData name="Rayde Kruger" userId="5c288f785b4bea38" providerId="LiveId" clId="{828657AB-8AC3-4BD8-8C6F-3C96A04EF1D5}" dt="2024-08-12T21:41:52.825" v="3068" actId="478"/>
          <ac:picMkLst>
            <pc:docMk/>
            <pc:sldMk cId="867220445" sldId="401"/>
            <ac:picMk id="7" creationId="{EF66BC65-9EC1-36EB-256D-036B7191BF2B}"/>
          </ac:picMkLst>
        </pc:picChg>
        <pc:picChg chg="add del mod">
          <ac:chgData name="Rayde Kruger" userId="5c288f785b4bea38" providerId="LiveId" clId="{828657AB-8AC3-4BD8-8C6F-3C96A04EF1D5}" dt="2024-08-12T21:41:52.149" v="3067" actId="478"/>
          <ac:picMkLst>
            <pc:docMk/>
            <pc:sldMk cId="867220445" sldId="401"/>
            <ac:picMk id="8" creationId="{DCE541BD-4E4C-4F8C-C1B3-7059368D25E3}"/>
          </ac:picMkLst>
        </pc:picChg>
        <pc:picChg chg="add del mod">
          <ac:chgData name="Rayde Kruger" userId="5c288f785b4bea38" providerId="LiveId" clId="{828657AB-8AC3-4BD8-8C6F-3C96A04EF1D5}" dt="2024-08-12T21:42:35.766" v="3084" actId="478"/>
          <ac:picMkLst>
            <pc:docMk/>
            <pc:sldMk cId="867220445" sldId="401"/>
            <ac:picMk id="9" creationId="{1C2FB5E7-10D3-D915-A95C-D041FEC4315D}"/>
          </ac:picMkLst>
        </pc:picChg>
        <pc:picChg chg="add del mod">
          <ac:chgData name="Rayde Kruger" userId="5c288f785b4bea38" providerId="LiveId" clId="{828657AB-8AC3-4BD8-8C6F-3C96A04EF1D5}" dt="2024-08-12T21:42:37.993" v="3085" actId="478"/>
          <ac:picMkLst>
            <pc:docMk/>
            <pc:sldMk cId="867220445" sldId="401"/>
            <ac:picMk id="10" creationId="{ABBF1C58-F9D2-1092-7F3B-3C749438D651}"/>
          </ac:picMkLst>
        </pc:picChg>
        <pc:picChg chg="add mod">
          <ac:chgData name="Rayde Kruger" userId="5c288f785b4bea38" providerId="LiveId" clId="{828657AB-8AC3-4BD8-8C6F-3C96A04EF1D5}" dt="2024-08-12T21:42:38.336" v="3086"/>
          <ac:picMkLst>
            <pc:docMk/>
            <pc:sldMk cId="867220445" sldId="401"/>
            <ac:picMk id="11" creationId="{15456DD7-1D94-5935-4501-843E6E6438F8}"/>
          </ac:picMkLst>
        </pc:picChg>
        <pc:picChg chg="add mod modCrop">
          <ac:chgData name="Rayde Kruger" userId="5c288f785b4bea38" providerId="LiveId" clId="{828657AB-8AC3-4BD8-8C6F-3C96A04EF1D5}" dt="2024-08-13T19:52:11.776" v="5172" actId="29295"/>
          <ac:picMkLst>
            <pc:docMk/>
            <pc:sldMk cId="867220445" sldId="401"/>
            <ac:picMk id="12" creationId="{788E3211-EAF7-F955-9BDD-9DD95CB5C23F}"/>
          </ac:picMkLst>
        </pc:picChg>
        <pc:picChg chg="add del mod">
          <ac:chgData name="Rayde Kruger" userId="5c288f785b4bea38" providerId="LiveId" clId="{828657AB-8AC3-4BD8-8C6F-3C96A04EF1D5}" dt="2024-08-13T19:49:19.302" v="5096" actId="478"/>
          <ac:picMkLst>
            <pc:docMk/>
            <pc:sldMk cId="867220445" sldId="401"/>
            <ac:picMk id="13" creationId="{A7903C5E-7CDF-A4F6-4C97-B26F52FB5A57}"/>
          </ac:picMkLst>
        </pc:picChg>
        <pc:picChg chg="add mod">
          <ac:chgData name="Rayde Kruger" userId="5c288f785b4bea38" providerId="LiveId" clId="{828657AB-8AC3-4BD8-8C6F-3C96A04EF1D5}" dt="2024-08-13T19:49:58.223" v="5113" actId="1037"/>
          <ac:picMkLst>
            <pc:docMk/>
            <pc:sldMk cId="867220445" sldId="401"/>
            <ac:picMk id="14" creationId="{FC0E5E1B-FA41-3B24-8EE8-60149D06C4E8}"/>
          </ac:picMkLst>
        </pc:picChg>
        <pc:picChg chg="del">
          <ac:chgData name="Rayde Kruger" userId="5c288f785b4bea38" providerId="LiveId" clId="{828657AB-8AC3-4BD8-8C6F-3C96A04EF1D5}" dt="2024-08-12T20:15:33.544" v="2058" actId="478"/>
          <ac:picMkLst>
            <pc:docMk/>
            <pc:sldMk cId="867220445" sldId="401"/>
            <ac:picMk id="25" creationId="{06CB30DD-631E-4615-AC94-55A6B1A05804}"/>
          </ac:picMkLst>
        </pc:picChg>
        <pc:picChg chg="del">
          <ac:chgData name="Rayde Kruger" userId="5c288f785b4bea38" providerId="LiveId" clId="{828657AB-8AC3-4BD8-8C6F-3C96A04EF1D5}" dt="2024-08-12T20:15:32.831" v="2057" actId="478"/>
          <ac:picMkLst>
            <pc:docMk/>
            <pc:sldMk cId="867220445" sldId="401"/>
            <ac:picMk id="29" creationId="{EAF7A099-BD2E-4A46-AA74-9C8AD5E9336D}"/>
          </ac:picMkLst>
        </pc:picChg>
      </pc:sldChg>
      <pc:sldChg chg="addSp delSp modSp mod modNotesTx">
        <pc:chgData name="Rayde Kruger" userId="5c288f785b4bea38" providerId="LiveId" clId="{828657AB-8AC3-4BD8-8C6F-3C96A04EF1D5}" dt="2024-08-14T06:13:45.098" v="6447" actId="20577"/>
        <pc:sldMkLst>
          <pc:docMk/>
          <pc:sldMk cId="1570206916" sldId="402"/>
        </pc:sldMkLst>
        <pc:spChg chg="mod">
          <ac:chgData name="Rayde Kruger" userId="5c288f785b4bea38" providerId="LiveId" clId="{828657AB-8AC3-4BD8-8C6F-3C96A04EF1D5}" dt="2024-08-12T08:22:57.078" v="1841" actId="114"/>
          <ac:spMkLst>
            <pc:docMk/>
            <pc:sldMk cId="1570206916" sldId="402"/>
            <ac:spMk id="3" creationId="{29154BDD-6A87-4BDD-913A-53F96059614A}"/>
          </ac:spMkLst>
        </pc:spChg>
        <pc:spChg chg="del">
          <ac:chgData name="Rayde Kruger" userId="5c288f785b4bea38" providerId="LiveId" clId="{828657AB-8AC3-4BD8-8C6F-3C96A04EF1D5}" dt="2024-08-12T20:56:36.283" v="2774" actId="478"/>
          <ac:spMkLst>
            <pc:docMk/>
            <pc:sldMk cId="1570206916" sldId="402"/>
            <ac:spMk id="4" creationId="{DBA4F32A-9A77-4588-8796-3F78C3B3C183}"/>
          </ac:spMkLst>
        </pc:spChg>
        <pc:spChg chg="mod">
          <ac:chgData name="Rayde Kruger" userId="5c288f785b4bea38" providerId="LiveId" clId="{828657AB-8AC3-4BD8-8C6F-3C96A04EF1D5}" dt="2024-08-12T20:56:40.069" v="2776" actId="14100"/>
          <ac:spMkLst>
            <pc:docMk/>
            <pc:sldMk cId="1570206916" sldId="402"/>
            <ac:spMk id="7" creationId="{E2606248-1F8D-4CC5-B249-F3C6D418D981}"/>
          </ac:spMkLst>
        </pc:spChg>
        <pc:spChg chg="add del mod">
          <ac:chgData name="Rayde Kruger" userId="5c288f785b4bea38" providerId="LiveId" clId="{828657AB-8AC3-4BD8-8C6F-3C96A04EF1D5}" dt="2024-08-12T20:56:37.924" v="2775" actId="478"/>
          <ac:spMkLst>
            <pc:docMk/>
            <pc:sldMk cId="1570206916" sldId="402"/>
            <ac:spMk id="8" creationId="{E13A3205-EA2E-B32A-D968-23C72079A023}"/>
          </ac:spMkLst>
        </pc:spChg>
        <pc:spChg chg="mod">
          <ac:chgData name="Rayde Kruger" userId="5c288f785b4bea38" providerId="LiveId" clId="{828657AB-8AC3-4BD8-8C6F-3C96A04EF1D5}" dt="2024-08-13T19:20:44.297" v="3483" actId="20577"/>
          <ac:spMkLst>
            <pc:docMk/>
            <pc:sldMk cId="1570206916" sldId="402"/>
            <ac:spMk id="18" creationId="{A12C16FC-2590-475C-879A-7A64A31ACDF9}"/>
          </ac:spMkLst>
        </pc:spChg>
      </pc:sldChg>
      <pc:sldChg chg="modSp mod modNotesTx">
        <pc:chgData name="Rayde Kruger" userId="5c288f785b4bea38" providerId="LiveId" clId="{828657AB-8AC3-4BD8-8C6F-3C96A04EF1D5}" dt="2024-08-14T05:58:51.807" v="6014" actId="20577"/>
        <pc:sldMkLst>
          <pc:docMk/>
          <pc:sldMk cId="283409292" sldId="406"/>
        </pc:sldMkLst>
        <pc:spChg chg="mod">
          <ac:chgData name="Rayde Kruger" userId="5c288f785b4bea38" providerId="LiveId" clId="{828657AB-8AC3-4BD8-8C6F-3C96A04EF1D5}" dt="2024-08-14T05:57:50.299" v="5982" actId="20577"/>
          <ac:spMkLst>
            <pc:docMk/>
            <pc:sldMk cId="283409292" sldId="406"/>
            <ac:spMk id="22" creationId="{59DBCE27-E51A-4ACB-AA3B-933571D7943D}"/>
          </ac:spMkLst>
        </pc:spChg>
        <pc:spChg chg="mod">
          <ac:chgData name="Rayde Kruger" userId="5c288f785b4bea38" providerId="LiveId" clId="{828657AB-8AC3-4BD8-8C6F-3C96A04EF1D5}" dt="2024-08-14T05:58:51.807" v="6014" actId="20577"/>
          <ac:spMkLst>
            <pc:docMk/>
            <pc:sldMk cId="283409292" sldId="406"/>
            <ac:spMk id="24" creationId="{556B57F6-60EE-4E5D-98BC-AD3730CF6873}"/>
          </ac:spMkLst>
        </pc:spChg>
      </pc:sldChg>
      <pc:sldChg chg="addSp modSp mod modNotesTx">
        <pc:chgData name="Rayde Kruger" userId="5c288f785b4bea38" providerId="LiveId" clId="{828657AB-8AC3-4BD8-8C6F-3C96A04EF1D5}" dt="2024-08-13T19:32:15.221" v="4436" actId="20577"/>
        <pc:sldMkLst>
          <pc:docMk/>
          <pc:sldMk cId="4091790144" sldId="407"/>
        </pc:sldMkLst>
        <pc:spChg chg="add mod">
          <ac:chgData name="Rayde Kruger" userId="5c288f785b4bea38" providerId="LiveId" clId="{828657AB-8AC3-4BD8-8C6F-3C96A04EF1D5}" dt="2024-08-12T19:05:25.192" v="1968" actId="1076"/>
          <ac:spMkLst>
            <pc:docMk/>
            <pc:sldMk cId="4091790144" sldId="407"/>
            <ac:spMk id="8" creationId="{325029D7-906A-BFD7-9C57-E16AABCE3269}"/>
          </ac:spMkLst>
        </pc:spChg>
        <pc:picChg chg="mod">
          <ac:chgData name="Rayde Kruger" userId="5c288f785b4bea38" providerId="LiveId" clId="{828657AB-8AC3-4BD8-8C6F-3C96A04EF1D5}" dt="2024-08-12T19:05:02.027" v="1965" actId="1076"/>
          <ac:picMkLst>
            <pc:docMk/>
            <pc:sldMk cId="4091790144" sldId="407"/>
            <ac:picMk id="2" creationId="{AF0DF573-499C-458B-B385-04443961E348}"/>
          </ac:picMkLst>
        </pc:picChg>
        <pc:picChg chg="mod">
          <ac:chgData name="Rayde Kruger" userId="5c288f785b4bea38" providerId="LiveId" clId="{828657AB-8AC3-4BD8-8C6F-3C96A04EF1D5}" dt="2024-08-12T19:05:02.784" v="1966" actId="1076"/>
          <ac:picMkLst>
            <pc:docMk/>
            <pc:sldMk cId="4091790144" sldId="407"/>
            <ac:picMk id="5" creationId="{19986CB9-E13B-4FC7-B437-85CE776ED32F}"/>
          </ac:picMkLst>
        </pc:picChg>
      </pc:sldChg>
      <pc:sldChg chg="del">
        <pc:chgData name="Rayde Kruger" userId="5c288f785b4bea38" providerId="LiveId" clId="{828657AB-8AC3-4BD8-8C6F-3C96A04EF1D5}" dt="2024-08-13T21:36:01.806" v="5679" actId="47"/>
        <pc:sldMkLst>
          <pc:docMk/>
          <pc:sldMk cId="340975058" sldId="408"/>
        </pc:sldMkLst>
      </pc:sldChg>
      <pc:sldChg chg="addSp modSp del mod modNotesTx">
        <pc:chgData name="Rayde Kruger" userId="5c288f785b4bea38" providerId="LiveId" clId="{828657AB-8AC3-4BD8-8C6F-3C96A04EF1D5}" dt="2024-08-11T20:20:23.612" v="1356" actId="47"/>
        <pc:sldMkLst>
          <pc:docMk/>
          <pc:sldMk cId="688329932" sldId="409"/>
        </pc:sldMkLst>
        <pc:spChg chg="mod">
          <ac:chgData name="Rayde Kruger" userId="5c288f785b4bea38" providerId="LiveId" clId="{828657AB-8AC3-4BD8-8C6F-3C96A04EF1D5}" dt="2024-08-11T19:27:21.405" v="1117" actId="164"/>
          <ac:spMkLst>
            <pc:docMk/>
            <pc:sldMk cId="688329932" sldId="409"/>
            <ac:spMk id="16" creationId="{CBA1E356-8105-4E2E-947D-ADA7221D3C79}"/>
          </ac:spMkLst>
        </pc:spChg>
        <pc:spChg chg="mod">
          <ac:chgData name="Rayde Kruger" userId="5c288f785b4bea38" providerId="LiveId" clId="{828657AB-8AC3-4BD8-8C6F-3C96A04EF1D5}" dt="2024-08-11T19:27:21.405" v="1117" actId="164"/>
          <ac:spMkLst>
            <pc:docMk/>
            <pc:sldMk cId="688329932" sldId="409"/>
            <ac:spMk id="17" creationId="{0737FA3A-8321-4447-B9EF-5E0A395357BF}"/>
          </ac:spMkLst>
        </pc:spChg>
        <pc:spChg chg="mod">
          <ac:chgData name="Rayde Kruger" userId="5c288f785b4bea38" providerId="LiveId" clId="{828657AB-8AC3-4BD8-8C6F-3C96A04EF1D5}" dt="2024-08-11T19:27:21.405" v="1117" actId="164"/>
          <ac:spMkLst>
            <pc:docMk/>
            <pc:sldMk cId="688329932" sldId="409"/>
            <ac:spMk id="19" creationId="{FF10EF84-189D-4919-B404-2B926C30B6CC}"/>
          </ac:spMkLst>
        </pc:spChg>
        <pc:spChg chg="mod">
          <ac:chgData name="Rayde Kruger" userId="5c288f785b4bea38" providerId="LiveId" clId="{828657AB-8AC3-4BD8-8C6F-3C96A04EF1D5}" dt="2024-08-11T19:27:21.405" v="1117" actId="164"/>
          <ac:spMkLst>
            <pc:docMk/>
            <pc:sldMk cId="688329932" sldId="409"/>
            <ac:spMk id="20" creationId="{5428DF35-07A7-43D7-B60B-70D963C1AEAA}"/>
          </ac:spMkLst>
        </pc:spChg>
        <pc:spChg chg="mod">
          <ac:chgData name="Rayde Kruger" userId="5c288f785b4bea38" providerId="LiveId" clId="{828657AB-8AC3-4BD8-8C6F-3C96A04EF1D5}" dt="2024-08-11T19:26:47.487" v="1115" actId="164"/>
          <ac:spMkLst>
            <pc:docMk/>
            <pc:sldMk cId="688329932" sldId="409"/>
            <ac:spMk id="30" creationId="{273CDB89-D5FB-4FB6-9B93-56D9A3EA7D2E}"/>
          </ac:spMkLst>
        </pc:spChg>
        <pc:grpChg chg="add mod">
          <ac:chgData name="Rayde Kruger" userId="5c288f785b4bea38" providerId="LiveId" clId="{828657AB-8AC3-4BD8-8C6F-3C96A04EF1D5}" dt="2024-08-11T20:12:59.085" v="1190" actId="1076"/>
          <ac:grpSpMkLst>
            <pc:docMk/>
            <pc:sldMk cId="688329932" sldId="409"/>
            <ac:grpSpMk id="7" creationId="{32FBB92A-7703-34C0-F70B-8C22C2E86AE2}"/>
          </ac:grpSpMkLst>
        </pc:grpChg>
        <pc:grpChg chg="add mod">
          <ac:chgData name="Rayde Kruger" userId="5c288f785b4bea38" providerId="LiveId" clId="{828657AB-8AC3-4BD8-8C6F-3C96A04EF1D5}" dt="2024-08-11T19:27:34.891" v="1120" actId="14100"/>
          <ac:grpSpMkLst>
            <pc:docMk/>
            <pc:sldMk cId="688329932" sldId="409"/>
            <ac:grpSpMk id="8" creationId="{4ACE6AFC-C547-0FD2-B2B2-4823D71A2AD2}"/>
          </ac:grpSpMkLst>
        </pc:grpChg>
        <pc:grpChg chg="add mod">
          <ac:chgData name="Rayde Kruger" userId="5c288f785b4bea38" providerId="LiveId" clId="{828657AB-8AC3-4BD8-8C6F-3C96A04EF1D5}" dt="2024-08-11T20:13:00.396" v="1191" actId="1076"/>
          <ac:grpSpMkLst>
            <pc:docMk/>
            <pc:sldMk cId="688329932" sldId="409"/>
            <ac:grpSpMk id="15" creationId="{EA134404-ED9B-491C-E95A-226CE1B847A3}"/>
          </ac:grpSpMkLst>
        </pc:grpChg>
        <pc:picChg chg="add mod">
          <ac:chgData name="Rayde Kruger" userId="5c288f785b4bea38" providerId="LiveId" clId="{828657AB-8AC3-4BD8-8C6F-3C96A04EF1D5}" dt="2024-08-11T20:12:39.149" v="1182" actId="164"/>
          <ac:picMkLst>
            <pc:docMk/>
            <pc:sldMk cId="688329932" sldId="409"/>
            <ac:picMk id="10" creationId="{584B4F53-4231-F711-700B-7671209F3691}"/>
          </ac:picMkLst>
        </pc:picChg>
        <pc:picChg chg="mod">
          <ac:chgData name="Rayde Kruger" userId="5c288f785b4bea38" providerId="LiveId" clId="{828657AB-8AC3-4BD8-8C6F-3C96A04EF1D5}" dt="2024-08-11T19:27:35.219" v="1121" actId="14100"/>
          <ac:picMkLst>
            <pc:docMk/>
            <pc:sldMk cId="688329932" sldId="409"/>
            <ac:picMk id="11" creationId="{8425F9D1-D8CB-42C5-87EB-651755388C6F}"/>
          </ac:picMkLst>
        </pc:picChg>
        <pc:picChg chg="mod">
          <ac:chgData name="Rayde Kruger" userId="5c288f785b4bea38" providerId="LiveId" clId="{828657AB-8AC3-4BD8-8C6F-3C96A04EF1D5}" dt="2024-08-11T19:26:47.487" v="1115" actId="164"/>
          <ac:picMkLst>
            <pc:docMk/>
            <pc:sldMk cId="688329932" sldId="409"/>
            <ac:picMk id="12" creationId="{094FD690-D763-405A-9F93-F9A0EC5316F6}"/>
          </ac:picMkLst>
        </pc:picChg>
        <pc:picChg chg="add mod">
          <ac:chgData name="Rayde Kruger" userId="5c288f785b4bea38" providerId="LiveId" clId="{828657AB-8AC3-4BD8-8C6F-3C96A04EF1D5}" dt="2024-08-11T20:13:06.077" v="1193" actId="1076"/>
          <ac:picMkLst>
            <pc:docMk/>
            <pc:sldMk cId="688329932" sldId="409"/>
            <ac:picMk id="14" creationId="{9700EFB8-37CE-F249-A395-412C2C2C63CD}"/>
          </ac:picMkLst>
        </pc:picChg>
        <pc:cxnChg chg="mod">
          <ac:chgData name="Rayde Kruger" userId="5c288f785b4bea38" providerId="LiveId" clId="{828657AB-8AC3-4BD8-8C6F-3C96A04EF1D5}" dt="2024-08-11T19:26:47.487" v="1115" actId="164"/>
          <ac:cxnSpMkLst>
            <pc:docMk/>
            <pc:sldMk cId="688329932" sldId="409"/>
            <ac:cxnSpMk id="26" creationId="{81C08F2D-56AC-4EE4-BA60-DF6855A32F8E}"/>
          </ac:cxnSpMkLst>
        </pc:cxnChg>
        <pc:cxnChg chg="mod">
          <ac:chgData name="Rayde Kruger" userId="5c288f785b4bea38" providerId="LiveId" clId="{828657AB-8AC3-4BD8-8C6F-3C96A04EF1D5}" dt="2024-08-11T19:26:47.487" v="1115" actId="164"/>
          <ac:cxnSpMkLst>
            <pc:docMk/>
            <pc:sldMk cId="688329932" sldId="409"/>
            <ac:cxnSpMk id="32" creationId="{1F5E46E7-431D-46E2-AF5F-F18DC36FF299}"/>
          </ac:cxnSpMkLst>
        </pc:cxnChg>
      </pc:sldChg>
      <pc:sldChg chg="addSp modSp mod">
        <pc:chgData name="Rayde Kruger" userId="5c288f785b4bea38" providerId="LiveId" clId="{828657AB-8AC3-4BD8-8C6F-3C96A04EF1D5}" dt="2024-08-13T19:13:14.781" v="3136" actId="27636"/>
        <pc:sldMkLst>
          <pc:docMk/>
          <pc:sldMk cId="1787068037" sldId="410"/>
        </pc:sldMkLst>
        <pc:spChg chg="mod">
          <ac:chgData name="Rayde Kruger" userId="5c288f785b4bea38" providerId="LiveId" clId="{828657AB-8AC3-4BD8-8C6F-3C96A04EF1D5}" dt="2024-08-13T19:13:14.781" v="3136" actId="27636"/>
          <ac:spMkLst>
            <pc:docMk/>
            <pc:sldMk cId="1787068037" sldId="410"/>
            <ac:spMk id="3" creationId="{A1ACB2B3-B5BF-4D25-B73B-BF7AAF029A85}"/>
          </ac:spMkLst>
        </pc:spChg>
        <pc:spChg chg="mod">
          <ac:chgData name="Rayde Kruger" userId="5c288f785b4bea38" providerId="LiveId" clId="{828657AB-8AC3-4BD8-8C6F-3C96A04EF1D5}" dt="2024-08-12T20:39:52.788" v="2153" actId="20577"/>
          <ac:spMkLst>
            <pc:docMk/>
            <pc:sldMk cId="1787068037" sldId="410"/>
            <ac:spMk id="4" creationId="{0B21EA46-4B11-405F-A4DD-AFFE6E671C12}"/>
          </ac:spMkLst>
        </pc:spChg>
        <pc:spChg chg="mod">
          <ac:chgData name="Rayde Kruger" userId="5c288f785b4bea38" providerId="LiveId" clId="{828657AB-8AC3-4BD8-8C6F-3C96A04EF1D5}" dt="2024-08-11T18:23:59.299" v="134"/>
          <ac:spMkLst>
            <pc:docMk/>
            <pc:sldMk cId="1787068037" sldId="410"/>
            <ac:spMk id="5" creationId="{E6D510EA-1724-0EFD-AD3B-83D7DCDFBF4A}"/>
          </ac:spMkLst>
        </pc:spChg>
        <pc:grpChg chg="add mod">
          <ac:chgData name="Rayde Kruger" userId="5c288f785b4bea38" providerId="LiveId" clId="{828657AB-8AC3-4BD8-8C6F-3C96A04EF1D5}" dt="2024-08-11T18:25:09.495" v="146" actId="1076"/>
          <ac:grpSpMkLst>
            <pc:docMk/>
            <pc:sldMk cId="1787068037" sldId="410"/>
            <ac:grpSpMk id="2" creationId="{9EDA113A-4B1D-FA7A-26D6-8EFC6529375E}"/>
          </ac:grpSpMkLst>
        </pc:grpChg>
        <pc:grpChg chg="mod">
          <ac:chgData name="Rayde Kruger" userId="5c288f785b4bea38" providerId="LiveId" clId="{828657AB-8AC3-4BD8-8C6F-3C96A04EF1D5}" dt="2024-08-12T20:39:55.403" v="2154" actId="1076"/>
          <ac:grpSpMkLst>
            <pc:docMk/>
            <pc:sldMk cId="1787068037" sldId="410"/>
            <ac:grpSpMk id="27" creationId="{AB6298A6-9B64-46B5-A9CE-1E5B4507FB20}"/>
          </ac:grpSpMkLst>
        </pc:grpChg>
        <pc:picChg chg="mod">
          <ac:chgData name="Rayde Kruger" userId="5c288f785b4bea38" providerId="LiveId" clId="{828657AB-8AC3-4BD8-8C6F-3C96A04EF1D5}" dt="2024-08-11T18:23:59.299" v="134"/>
          <ac:picMkLst>
            <pc:docMk/>
            <pc:sldMk cId="1787068037" sldId="410"/>
            <ac:picMk id="6" creationId="{D4F99EC7-974F-234E-0339-810A21F9D7BF}"/>
          </ac:picMkLst>
        </pc:picChg>
      </pc:sldChg>
      <pc:sldChg chg="del">
        <pc:chgData name="Rayde Kruger" userId="5c288f785b4bea38" providerId="LiveId" clId="{828657AB-8AC3-4BD8-8C6F-3C96A04EF1D5}" dt="2024-08-13T21:36:01.806" v="5679" actId="47"/>
        <pc:sldMkLst>
          <pc:docMk/>
          <pc:sldMk cId="3927078014" sldId="411"/>
        </pc:sldMkLst>
      </pc:sldChg>
      <pc:sldChg chg="addSp delSp modSp mod ord modNotesTx">
        <pc:chgData name="Rayde Kruger" userId="5c288f785b4bea38" providerId="LiveId" clId="{828657AB-8AC3-4BD8-8C6F-3C96A04EF1D5}" dt="2024-08-13T19:57:36.919" v="5489" actId="313"/>
        <pc:sldMkLst>
          <pc:docMk/>
          <pc:sldMk cId="3529786351" sldId="412"/>
        </pc:sldMkLst>
        <pc:spChg chg="del">
          <ac:chgData name="Rayde Kruger" userId="5c288f785b4bea38" providerId="LiveId" clId="{828657AB-8AC3-4BD8-8C6F-3C96A04EF1D5}" dt="2024-08-08T11:42:01.131" v="115"/>
          <ac:spMkLst>
            <pc:docMk/>
            <pc:sldMk cId="3529786351" sldId="412"/>
            <ac:spMk id="2" creationId="{38721582-1B12-453E-BFC3-594E869E88E0}"/>
          </ac:spMkLst>
        </pc:spChg>
        <pc:spChg chg="del mod">
          <ac:chgData name="Rayde Kruger" userId="5c288f785b4bea38" providerId="LiveId" clId="{828657AB-8AC3-4BD8-8C6F-3C96A04EF1D5}" dt="2024-08-12T20:50:34.585" v="2581" actId="478"/>
          <ac:spMkLst>
            <pc:docMk/>
            <pc:sldMk cId="3529786351" sldId="412"/>
            <ac:spMk id="3" creationId="{A83BBC02-89AD-4812-A8FB-4B8ADA368F3E}"/>
          </ac:spMkLst>
        </pc:spChg>
        <pc:spChg chg="mod">
          <ac:chgData name="Rayde Kruger" userId="5c288f785b4bea38" providerId="LiveId" clId="{828657AB-8AC3-4BD8-8C6F-3C96A04EF1D5}" dt="2024-08-12T20:50:31.611" v="2580" actId="20577"/>
          <ac:spMkLst>
            <pc:docMk/>
            <pc:sldMk cId="3529786351" sldId="412"/>
            <ac:spMk id="4" creationId="{781AFC84-1B92-4B65-9BCE-1F696DD78BC4}"/>
          </ac:spMkLst>
        </pc:spChg>
        <pc:spChg chg="add mod">
          <ac:chgData name="Rayde Kruger" userId="5c288f785b4bea38" providerId="LiveId" clId="{828657AB-8AC3-4BD8-8C6F-3C96A04EF1D5}" dt="2024-08-12T20:50:40.224" v="2583" actId="1076"/>
          <ac:spMkLst>
            <pc:docMk/>
            <pc:sldMk cId="3529786351" sldId="412"/>
            <ac:spMk id="7" creationId="{D0B33EEF-A5DF-25B3-E5FA-33AD4404465B}"/>
          </ac:spMkLst>
        </pc:spChg>
        <pc:spChg chg="add mod">
          <ac:chgData name="Rayde Kruger" userId="5c288f785b4bea38" providerId="LiveId" clId="{828657AB-8AC3-4BD8-8C6F-3C96A04EF1D5}" dt="2024-08-13T19:57:36.919" v="5489" actId="313"/>
          <ac:spMkLst>
            <pc:docMk/>
            <pc:sldMk cId="3529786351" sldId="412"/>
            <ac:spMk id="8" creationId="{3236FF6E-FEDF-8148-6E6B-4A27D47AA3B5}"/>
          </ac:spMkLst>
        </pc:spChg>
        <pc:spChg chg="add del mod">
          <ac:chgData name="Rayde Kruger" userId="5c288f785b4bea38" providerId="LiveId" clId="{828657AB-8AC3-4BD8-8C6F-3C96A04EF1D5}" dt="2024-08-12T20:50:37.837" v="2582" actId="478"/>
          <ac:spMkLst>
            <pc:docMk/>
            <pc:sldMk cId="3529786351" sldId="412"/>
            <ac:spMk id="10" creationId="{4E2EF89D-AA42-3CD2-A2DE-A3218AD3A9D7}"/>
          </ac:spMkLst>
        </pc:spChg>
        <pc:picChg chg="add mod">
          <ac:chgData name="Rayde Kruger" userId="5c288f785b4bea38" providerId="LiveId" clId="{828657AB-8AC3-4BD8-8C6F-3C96A04EF1D5}" dt="2024-08-12T20:48:26.250" v="2525" actId="1076"/>
          <ac:picMkLst>
            <pc:docMk/>
            <pc:sldMk cId="3529786351" sldId="412"/>
            <ac:picMk id="5" creationId="{9156AE58-21C4-4298-ACF2-0C87A1461608}"/>
          </ac:picMkLst>
        </pc:picChg>
      </pc:sldChg>
      <pc:sldChg chg="del">
        <pc:chgData name="Rayde Kruger" userId="5c288f785b4bea38" providerId="LiveId" clId="{828657AB-8AC3-4BD8-8C6F-3C96A04EF1D5}" dt="2024-08-13T21:36:01.806" v="5679" actId="47"/>
        <pc:sldMkLst>
          <pc:docMk/>
          <pc:sldMk cId="2440707397" sldId="413"/>
        </pc:sldMkLst>
      </pc:sldChg>
      <pc:sldChg chg="addSp delSp modSp mod modNotesTx">
        <pc:chgData name="Rayde Kruger" userId="5c288f785b4bea38" providerId="LiveId" clId="{828657AB-8AC3-4BD8-8C6F-3C96A04EF1D5}" dt="2024-08-13T19:41:29.670" v="4947"/>
        <pc:sldMkLst>
          <pc:docMk/>
          <pc:sldMk cId="99973652" sldId="414"/>
        </pc:sldMkLst>
        <pc:spChg chg="mod">
          <ac:chgData name="Rayde Kruger" userId="5c288f785b4bea38" providerId="LiveId" clId="{828657AB-8AC3-4BD8-8C6F-3C96A04EF1D5}" dt="2024-08-12T19:32:11.405" v="2012" actId="20577"/>
          <ac:spMkLst>
            <pc:docMk/>
            <pc:sldMk cId="99973652" sldId="414"/>
            <ac:spMk id="7" creationId="{30A0169A-DCD2-4B68-85D4-0BE086D403E1}"/>
          </ac:spMkLst>
        </pc:spChg>
        <pc:spChg chg="add del mod">
          <ac:chgData name="Rayde Kruger" userId="5c288f785b4bea38" providerId="LiveId" clId="{828657AB-8AC3-4BD8-8C6F-3C96A04EF1D5}" dt="2024-08-11T18:31:36.951" v="245" actId="478"/>
          <ac:spMkLst>
            <pc:docMk/>
            <pc:sldMk cId="99973652" sldId="414"/>
            <ac:spMk id="17" creationId="{C2514DF0-B054-C3BB-40D0-73454E63324B}"/>
          </ac:spMkLst>
        </pc:spChg>
        <pc:spChg chg="add del mod">
          <ac:chgData name="Rayde Kruger" userId="5c288f785b4bea38" providerId="LiveId" clId="{828657AB-8AC3-4BD8-8C6F-3C96A04EF1D5}" dt="2024-08-11T18:32:38.377" v="268" actId="478"/>
          <ac:spMkLst>
            <pc:docMk/>
            <pc:sldMk cId="99973652" sldId="414"/>
            <ac:spMk id="18" creationId="{0179D3A5-E68E-2A4E-BED2-4BE278FCA560}"/>
          </ac:spMkLst>
        </pc:spChg>
        <pc:spChg chg="add del mod">
          <ac:chgData name="Rayde Kruger" userId="5c288f785b4bea38" providerId="LiveId" clId="{828657AB-8AC3-4BD8-8C6F-3C96A04EF1D5}" dt="2024-08-11T18:33:27.869" v="282" actId="1037"/>
          <ac:spMkLst>
            <pc:docMk/>
            <pc:sldMk cId="99973652" sldId="414"/>
            <ac:spMk id="19" creationId="{80B54233-8E7B-3E62-1BB7-940892282A74}"/>
          </ac:spMkLst>
        </pc:spChg>
        <pc:spChg chg="add mod">
          <ac:chgData name="Rayde Kruger" userId="5c288f785b4bea38" providerId="LiveId" clId="{828657AB-8AC3-4BD8-8C6F-3C96A04EF1D5}" dt="2024-08-11T18:34:46.849" v="290" actId="1076"/>
          <ac:spMkLst>
            <pc:docMk/>
            <pc:sldMk cId="99973652" sldId="414"/>
            <ac:spMk id="20" creationId="{79239B9E-FDC1-D358-10EE-90A4D5BFE6FE}"/>
          </ac:spMkLst>
        </pc:spChg>
        <pc:picChg chg="mod ord">
          <ac:chgData name="Rayde Kruger" userId="5c288f785b4bea38" providerId="LiveId" clId="{828657AB-8AC3-4BD8-8C6F-3C96A04EF1D5}" dt="2024-08-11T18:33:19.337" v="279" actId="1076"/>
          <ac:picMkLst>
            <pc:docMk/>
            <pc:sldMk cId="99973652" sldId="414"/>
            <ac:picMk id="10" creationId="{E5D89950-CFCF-4CF1-87CB-3AEB49E3AD55}"/>
          </ac:picMkLst>
        </pc:picChg>
        <pc:picChg chg="add del mod modCrop">
          <ac:chgData name="Rayde Kruger" userId="5c288f785b4bea38" providerId="LiveId" clId="{828657AB-8AC3-4BD8-8C6F-3C96A04EF1D5}" dt="2024-08-11T18:36:17.417" v="307" actId="478"/>
          <ac:picMkLst>
            <pc:docMk/>
            <pc:sldMk cId="99973652" sldId="414"/>
            <ac:picMk id="21" creationId="{A7B782D8-B9EA-E0B7-E57B-FC0023C56F05}"/>
          </ac:picMkLst>
        </pc:picChg>
        <pc:cxnChg chg="add mod ord">
          <ac:chgData name="Rayde Kruger" userId="5c288f785b4bea38" providerId="LiveId" clId="{828657AB-8AC3-4BD8-8C6F-3C96A04EF1D5}" dt="2024-08-11T18:32:05.296" v="252" actId="1076"/>
          <ac:cxnSpMkLst>
            <pc:docMk/>
            <pc:sldMk cId="99973652" sldId="414"/>
            <ac:cxnSpMk id="5" creationId="{4B641D90-770D-9555-139D-DF6158527E0A}"/>
          </ac:cxnSpMkLst>
        </pc:cxnChg>
        <pc:cxnChg chg="add mod ord">
          <ac:chgData name="Rayde Kruger" userId="5c288f785b4bea38" providerId="LiveId" clId="{828657AB-8AC3-4BD8-8C6F-3C96A04EF1D5}" dt="2024-08-11T18:31:29.367" v="244" actId="166"/>
          <ac:cxnSpMkLst>
            <pc:docMk/>
            <pc:sldMk cId="99973652" sldId="414"/>
            <ac:cxnSpMk id="9" creationId="{056BC568-8B69-615C-090D-3BF914115409}"/>
          </ac:cxnSpMkLst>
        </pc:cxnChg>
      </pc:sldChg>
      <pc:sldChg chg="addSp delSp modSp mod modNotesTx">
        <pc:chgData name="Rayde Kruger" userId="5c288f785b4bea38" providerId="LiveId" clId="{828657AB-8AC3-4BD8-8C6F-3C96A04EF1D5}" dt="2024-08-14T06:35:42.885" v="6532" actId="20577"/>
        <pc:sldMkLst>
          <pc:docMk/>
          <pc:sldMk cId="3674395216" sldId="415"/>
        </pc:sldMkLst>
        <pc:spChg chg="mod">
          <ac:chgData name="Rayde Kruger" userId="5c288f785b4bea38" providerId="LiveId" clId="{828657AB-8AC3-4BD8-8C6F-3C96A04EF1D5}" dt="2024-08-14T06:08:26.224" v="6059" actId="20577"/>
          <ac:spMkLst>
            <pc:docMk/>
            <pc:sldMk cId="3674395216" sldId="415"/>
            <ac:spMk id="2" creationId="{38721582-1B12-453E-BFC3-594E869E88E0}"/>
          </ac:spMkLst>
        </pc:spChg>
        <pc:spChg chg="mod">
          <ac:chgData name="Rayde Kruger" userId="5c288f785b4bea38" providerId="LiveId" clId="{828657AB-8AC3-4BD8-8C6F-3C96A04EF1D5}" dt="2024-08-11T18:25:32.255" v="154" actId="1076"/>
          <ac:spMkLst>
            <pc:docMk/>
            <pc:sldMk cId="3674395216" sldId="415"/>
            <ac:spMk id="3" creationId="{A83BBC02-89AD-4812-A8FB-4B8ADA368F3E}"/>
          </ac:spMkLst>
        </pc:spChg>
        <pc:spChg chg="mod">
          <ac:chgData name="Rayde Kruger" userId="5c288f785b4bea38" providerId="LiveId" clId="{828657AB-8AC3-4BD8-8C6F-3C96A04EF1D5}" dt="2024-08-12T20:52:29.145" v="2645" actId="20577"/>
          <ac:spMkLst>
            <pc:docMk/>
            <pc:sldMk cId="3674395216" sldId="415"/>
            <ac:spMk id="4" creationId="{781AFC84-1B92-4B65-9BCE-1F696DD78BC4}"/>
          </ac:spMkLst>
        </pc:spChg>
        <pc:spChg chg="add mod">
          <ac:chgData name="Rayde Kruger" userId="5c288f785b4bea38" providerId="LiveId" clId="{828657AB-8AC3-4BD8-8C6F-3C96A04EF1D5}" dt="2024-08-11T18:46:53.149" v="858" actId="20577"/>
          <ac:spMkLst>
            <pc:docMk/>
            <pc:sldMk cId="3674395216" sldId="415"/>
            <ac:spMk id="6" creationId="{7821E74B-2368-5FF8-5F7C-4CFCDFEC07AD}"/>
          </ac:spMkLst>
        </pc:spChg>
        <pc:spChg chg="mod">
          <ac:chgData name="Rayde Kruger" userId="5c288f785b4bea38" providerId="LiveId" clId="{828657AB-8AC3-4BD8-8C6F-3C96A04EF1D5}" dt="2024-08-13T19:11:35.380" v="3127" actId="20577"/>
          <ac:spMkLst>
            <pc:docMk/>
            <pc:sldMk cId="3674395216" sldId="415"/>
            <ac:spMk id="7" creationId="{AE58D772-E767-4FB5-BED1-C1193EF9235F}"/>
          </ac:spMkLst>
        </pc:spChg>
        <pc:picChg chg="del">
          <ac:chgData name="Rayde Kruger" userId="5c288f785b4bea38" providerId="LiveId" clId="{828657AB-8AC3-4BD8-8C6F-3C96A04EF1D5}" dt="2024-08-08T11:41:59.546" v="114" actId="21"/>
          <ac:picMkLst>
            <pc:docMk/>
            <pc:sldMk cId="3674395216" sldId="415"/>
            <ac:picMk id="5" creationId="{9156AE58-21C4-4298-ACF2-0C87A1461608}"/>
          </ac:picMkLst>
        </pc:picChg>
        <pc:picChg chg="add mod">
          <ac:chgData name="Rayde Kruger" userId="5c288f785b4bea38" providerId="LiveId" clId="{828657AB-8AC3-4BD8-8C6F-3C96A04EF1D5}" dt="2024-08-12T18:44:51.110" v="1894" actId="1076"/>
          <ac:picMkLst>
            <pc:docMk/>
            <pc:sldMk cId="3674395216" sldId="415"/>
            <ac:picMk id="9" creationId="{D4E68931-92A3-266D-0DBE-4AE492F3C0FD}"/>
          </ac:picMkLst>
        </pc:picChg>
        <pc:picChg chg="add mod">
          <ac:chgData name="Rayde Kruger" userId="5c288f785b4bea38" providerId="LiveId" clId="{828657AB-8AC3-4BD8-8C6F-3C96A04EF1D5}" dt="2024-08-12T18:44:45.398" v="1889" actId="571"/>
          <ac:picMkLst>
            <pc:docMk/>
            <pc:sldMk cId="3674395216" sldId="415"/>
            <ac:picMk id="10" creationId="{8006EC23-120E-CE9F-849E-34A354F8FB47}"/>
          </ac:picMkLst>
        </pc:picChg>
        <pc:picChg chg="add mod">
          <ac:chgData name="Rayde Kruger" userId="5c288f785b4bea38" providerId="LiveId" clId="{828657AB-8AC3-4BD8-8C6F-3C96A04EF1D5}" dt="2024-08-12T18:44:47.473" v="1892" actId="571"/>
          <ac:picMkLst>
            <pc:docMk/>
            <pc:sldMk cId="3674395216" sldId="415"/>
            <ac:picMk id="11" creationId="{7BEEAE1E-8F34-3A1A-2127-1A34E286D010}"/>
          </ac:picMkLst>
        </pc:picChg>
      </pc:sldChg>
      <pc:sldChg chg="del">
        <pc:chgData name="Rayde Kruger" userId="5c288f785b4bea38" providerId="LiveId" clId="{828657AB-8AC3-4BD8-8C6F-3C96A04EF1D5}" dt="2024-08-13T21:36:01.806" v="5679" actId="47"/>
        <pc:sldMkLst>
          <pc:docMk/>
          <pc:sldMk cId="920237040" sldId="416"/>
        </pc:sldMkLst>
      </pc:sldChg>
      <pc:sldChg chg="addSp delSp modSp mod modNotesTx">
        <pc:chgData name="Rayde Kruger" userId="5c288f785b4bea38" providerId="LiveId" clId="{828657AB-8AC3-4BD8-8C6F-3C96A04EF1D5}" dt="2024-08-13T19:50:02.597" v="5115"/>
        <pc:sldMkLst>
          <pc:docMk/>
          <pc:sldMk cId="3821758244" sldId="420"/>
        </pc:sldMkLst>
        <pc:picChg chg="add del mod">
          <ac:chgData name="Rayde Kruger" userId="5c288f785b4bea38" providerId="LiveId" clId="{828657AB-8AC3-4BD8-8C6F-3C96A04EF1D5}" dt="2024-08-12T21:41:30.919" v="3059" actId="478"/>
          <ac:picMkLst>
            <pc:docMk/>
            <pc:sldMk cId="3821758244" sldId="420"/>
            <ac:picMk id="6" creationId="{C440EDBE-CA08-296D-1837-5DBD1811838D}"/>
          </ac:picMkLst>
        </pc:picChg>
        <pc:picChg chg="add del mod ord">
          <ac:chgData name="Rayde Kruger" userId="5c288f785b4bea38" providerId="LiveId" clId="{828657AB-8AC3-4BD8-8C6F-3C96A04EF1D5}" dt="2024-08-12T21:41:32.260" v="3060" actId="478"/>
          <ac:picMkLst>
            <pc:docMk/>
            <pc:sldMk cId="3821758244" sldId="420"/>
            <ac:picMk id="10" creationId="{F72D9E52-36AD-43DC-DE76-8D262C6E3923}"/>
          </ac:picMkLst>
        </pc:picChg>
        <pc:picChg chg="add mod">
          <ac:chgData name="Rayde Kruger" userId="5c288f785b4bea38" providerId="LiveId" clId="{828657AB-8AC3-4BD8-8C6F-3C96A04EF1D5}" dt="2024-08-12T21:42:21.358" v="3082" actId="14100"/>
          <ac:picMkLst>
            <pc:docMk/>
            <pc:sldMk cId="3821758244" sldId="420"/>
            <ac:picMk id="11" creationId="{07FB0DFC-B4A9-6A47-E52A-F3A1FCA3AB74}"/>
          </ac:picMkLst>
        </pc:picChg>
        <pc:picChg chg="add mod">
          <ac:chgData name="Rayde Kruger" userId="5c288f785b4bea38" providerId="LiveId" clId="{828657AB-8AC3-4BD8-8C6F-3C96A04EF1D5}" dt="2024-08-12T21:42:28.791" v="3083" actId="29295"/>
          <ac:picMkLst>
            <pc:docMk/>
            <pc:sldMk cId="3821758244" sldId="420"/>
            <ac:picMk id="12" creationId="{0871A9DD-FD2B-A44D-7666-96AD2AB2BE50}"/>
          </ac:picMkLst>
        </pc:picChg>
        <pc:picChg chg="add del mod">
          <ac:chgData name="Rayde Kruger" userId="5c288f785b4bea38" providerId="LiveId" clId="{828657AB-8AC3-4BD8-8C6F-3C96A04EF1D5}" dt="2024-08-13T19:50:01.594" v="5114" actId="478"/>
          <ac:picMkLst>
            <pc:docMk/>
            <pc:sldMk cId="3821758244" sldId="420"/>
            <ac:picMk id="13" creationId="{EEB64267-275F-AE2B-C2C9-7EA63C6AE46D}"/>
          </ac:picMkLst>
        </pc:picChg>
        <pc:picChg chg="del">
          <ac:chgData name="Rayde Kruger" userId="5c288f785b4bea38" providerId="LiveId" clId="{828657AB-8AC3-4BD8-8C6F-3C96A04EF1D5}" dt="2024-08-12T20:14:39.178" v="2034" actId="478"/>
          <ac:picMkLst>
            <pc:docMk/>
            <pc:sldMk cId="3821758244" sldId="420"/>
            <ac:picMk id="14" creationId="{AC5B2BCA-E8DB-4A5E-9162-4214668DDEE0}"/>
          </ac:picMkLst>
        </pc:picChg>
        <pc:picChg chg="add del mod">
          <ac:chgData name="Rayde Kruger" userId="5c288f785b4bea38" providerId="LiveId" clId="{828657AB-8AC3-4BD8-8C6F-3C96A04EF1D5}" dt="2024-08-12T20:15:01.590" v="2047" actId="478"/>
          <ac:picMkLst>
            <pc:docMk/>
            <pc:sldMk cId="3821758244" sldId="420"/>
            <ac:picMk id="15" creationId="{C41C2A07-F241-4DF8-BCC6-78C53805D1B4}"/>
          </ac:picMkLst>
        </pc:picChg>
        <pc:picChg chg="add mod">
          <ac:chgData name="Rayde Kruger" userId="5c288f785b4bea38" providerId="LiveId" clId="{828657AB-8AC3-4BD8-8C6F-3C96A04EF1D5}" dt="2024-08-13T19:50:02.597" v="5115"/>
          <ac:picMkLst>
            <pc:docMk/>
            <pc:sldMk cId="3821758244" sldId="420"/>
            <ac:picMk id="16" creationId="{31BA1F39-D932-D687-5AC1-8CD700FBA995}"/>
          </ac:picMkLst>
        </pc:picChg>
        <pc:picChg chg="mod">
          <ac:chgData name="Rayde Kruger" userId="5c288f785b4bea38" providerId="LiveId" clId="{828657AB-8AC3-4BD8-8C6F-3C96A04EF1D5}" dt="2024-08-12T20:14:45.784" v="2042" actId="1076"/>
          <ac:picMkLst>
            <pc:docMk/>
            <pc:sldMk cId="3821758244" sldId="420"/>
            <ac:picMk id="21" creationId="{F00F7045-871D-4160-89A5-DB3963A68CDE}"/>
          </ac:picMkLst>
        </pc:picChg>
      </pc:sldChg>
      <pc:sldChg chg="addSp delSp modSp mod modNotesTx">
        <pc:chgData name="Rayde Kruger" userId="5c288f785b4bea38" providerId="LiveId" clId="{828657AB-8AC3-4BD8-8C6F-3C96A04EF1D5}" dt="2024-08-13T19:51:49.949" v="5162" actId="1076"/>
        <pc:sldMkLst>
          <pc:docMk/>
          <pc:sldMk cId="792387461" sldId="421"/>
        </pc:sldMkLst>
        <pc:spChg chg="add mod">
          <ac:chgData name="Rayde Kruger" userId="5c288f785b4bea38" providerId="LiveId" clId="{828657AB-8AC3-4BD8-8C6F-3C96A04EF1D5}" dt="2024-08-13T19:51:49.949" v="5162" actId="1076"/>
          <ac:spMkLst>
            <pc:docMk/>
            <pc:sldMk cId="792387461" sldId="421"/>
            <ac:spMk id="15" creationId="{740E40B7-6E21-527A-9CCF-4720829EBB9B}"/>
          </ac:spMkLst>
        </pc:spChg>
        <pc:picChg chg="add del mod">
          <ac:chgData name="Rayde Kruger" userId="5c288f785b4bea38" providerId="LiveId" clId="{828657AB-8AC3-4BD8-8C6F-3C96A04EF1D5}" dt="2024-08-12T21:39:51.563" v="3038" actId="478"/>
          <ac:picMkLst>
            <pc:docMk/>
            <pc:sldMk cId="792387461" sldId="421"/>
            <ac:picMk id="5" creationId="{CA748AEF-01D7-F00C-DA04-A1B58C811976}"/>
          </ac:picMkLst>
        </pc:picChg>
        <pc:picChg chg="add del mod">
          <ac:chgData name="Rayde Kruger" userId="5c288f785b4bea38" providerId="LiveId" clId="{828657AB-8AC3-4BD8-8C6F-3C96A04EF1D5}" dt="2024-08-12T21:39:50.082" v="3037" actId="478"/>
          <ac:picMkLst>
            <pc:docMk/>
            <pc:sldMk cId="792387461" sldId="421"/>
            <ac:picMk id="6" creationId="{2B24B0FB-B6D0-CCEB-1322-32FCB8C30302}"/>
          </ac:picMkLst>
        </pc:picChg>
        <pc:picChg chg="add mod modCrop">
          <ac:chgData name="Rayde Kruger" userId="5c288f785b4bea38" providerId="LiveId" clId="{828657AB-8AC3-4BD8-8C6F-3C96A04EF1D5}" dt="2024-08-13T19:48:09.340" v="5094" actId="732"/>
          <ac:picMkLst>
            <pc:docMk/>
            <pc:sldMk cId="792387461" sldId="421"/>
            <ac:picMk id="7" creationId="{31271E92-8E6B-AF16-9DD6-9BB90E969587}"/>
          </ac:picMkLst>
        </pc:picChg>
        <pc:picChg chg="del">
          <ac:chgData name="Rayde Kruger" userId="5c288f785b4bea38" providerId="LiveId" clId="{828657AB-8AC3-4BD8-8C6F-3C96A04EF1D5}" dt="2024-08-12T20:15:46.889" v="2064" actId="478"/>
          <ac:picMkLst>
            <pc:docMk/>
            <pc:sldMk cId="792387461" sldId="421"/>
            <ac:picMk id="10" creationId="{AFEE69DE-7A20-42E5-AA90-79187FF03B4A}"/>
          </ac:picMkLst>
        </pc:picChg>
        <pc:picChg chg="add mod ord">
          <ac:chgData name="Rayde Kruger" userId="5c288f785b4bea38" providerId="LiveId" clId="{828657AB-8AC3-4BD8-8C6F-3C96A04EF1D5}" dt="2024-08-13T19:45:08.338" v="5040" actId="1036"/>
          <ac:picMkLst>
            <pc:docMk/>
            <pc:sldMk cId="792387461" sldId="421"/>
            <ac:picMk id="11" creationId="{8756D6E2-8C0B-E27A-9785-F0F5BE18BA0A}"/>
          </ac:picMkLst>
        </pc:picChg>
        <pc:picChg chg="add mod modCrop">
          <ac:chgData name="Rayde Kruger" userId="5c288f785b4bea38" providerId="LiveId" clId="{828657AB-8AC3-4BD8-8C6F-3C96A04EF1D5}" dt="2024-08-13T19:45:38.679" v="5057" actId="14100"/>
          <ac:picMkLst>
            <pc:docMk/>
            <pc:sldMk cId="792387461" sldId="421"/>
            <ac:picMk id="14" creationId="{AA5B2502-79A0-FD3F-B9DD-7056742259B8}"/>
          </ac:picMkLst>
        </pc:picChg>
        <pc:picChg chg="del">
          <ac:chgData name="Rayde Kruger" userId="5c288f785b4bea38" providerId="LiveId" clId="{828657AB-8AC3-4BD8-8C6F-3C96A04EF1D5}" dt="2024-08-12T20:15:47.486" v="2065" actId="478"/>
          <ac:picMkLst>
            <pc:docMk/>
            <pc:sldMk cId="792387461" sldId="421"/>
            <ac:picMk id="25" creationId="{06CB30DD-631E-4615-AC94-55A6B1A05804}"/>
          </ac:picMkLst>
        </pc:picChg>
      </pc:sldChg>
      <pc:sldChg chg="addSp delSp modSp add del mod modTransition">
        <pc:chgData name="Rayde Kruger" userId="5c288f785b4bea38" providerId="LiveId" clId="{828657AB-8AC3-4BD8-8C6F-3C96A04EF1D5}" dt="2024-08-11T20:43:28.363" v="1685" actId="47"/>
        <pc:sldMkLst>
          <pc:docMk/>
          <pc:sldMk cId="2574361134" sldId="422"/>
        </pc:sldMkLst>
        <pc:spChg chg="add mod">
          <ac:chgData name="Rayde Kruger" userId="5c288f785b4bea38" providerId="LiveId" clId="{828657AB-8AC3-4BD8-8C6F-3C96A04EF1D5}" dt="2024-08-11T20:25:36.536" v="1426" actId="14100"/>
          <ac:spMkLst>
            <pc:docMk/>
            <pc:sldMk cId="2574361134" sldId="422"/>
            <ac:spMk id="43" creationId="{42BCDF5A-BCBA-103E-942F-F53962E7C780}"/>
          </ac:spMkLst>
        </pc:spChg>
        <pc:grpChg chg="mod">
          <ac:chgData name="Rayde Kruger" userId="5c288f785b4bea38" providerId="LiveId" clId="{828657AB-8AC3-4BD8-8C6F-3C96A04EF1D5}" dt="2024-08-11T20:22:31.217" v="1391" actId="1076"/>
          <ac:grpSpMkLst>
            <pc:docMk/>
            <pc:sldMk cId="2574361134" sldId="422"/>
            <ac:grpSpMk id="7" creationId="{32FBB92A-7703-34C0-F70B-8C22C2E86AE2}"/>
          </ac:grpSpMkLst>
        </pc:grpChg>
        <pc:grpChg chg="del mod">
          <ac:chgData name="Rayde Kruger" userId="5c288f785b4bea38" providerId="LiveId" clId="{828657AB-8AC3-4BD8-8C6F-3C96A04EF1D5}" dt="2024-08-11T20:17:04.616" v="1292" actId="21"/>
          <ac:grpSpMkLst>
            <pc:docMk/>
            <pc:sldMk cId="2574361134" sldId="422"/>
            <ac:grpSpMk id="15" creationId="{EA134404-ED9B-491C-E95A-226CE1B847A3}"/>
          </ac:grpSpMkLst>
        </pc:grpChg>
        <pc:grpChg chg="add mod">
          <ac:chgData name="Rayde Kruger" userId="5c288f785b4bea38" providerId="LiveId" clId="{828657AB-8AC3-4BD8-8C6F-3C96A04EF1D5}" dt="2024-08-11T20:18:29.985" v="1317" actId="164"/>
          <ac:grpSpMkLst>
            <pc:docMk/>
            <pc:sldMk cId="2574361134" sldId="422"/>
            <ac:grpSpMk id="37" creationId="{472859AB-B180-3A6E-A038-E7F79CBDAB69}"/>
          </ac:grpSpMkLst>
        </pc:grpChg>
        <pc:grpChg chg="add mod topLvl">
          <ac:chgData name="Rayde Kruger" userId="5c288f785b4bea38" providerId="LiveId" clId="{828657AB-8AC3-4BD8-8C6F-3C96A04EF1D5}" dt="2024-08-11T20:23:59.592" v="1420" actId="165"/>
          <ac:grpSpMkLst>
            <pc:docMk/>
            <pc:sldMk cId="2574361134" sldId="422"/>
            <ac:grpSpMk id="41" creationId="{7681EDAD-4816-382E-800B-E9C41E0A63CA}"/>
          </ac:grpSpMkLst>
        </pc:grpChg>
        <pc:grpChg chg="add del mod ord">
          <ac:chgData name="Rayde Kruger" userId="5c288f785b4bea38" providerId="LiveId" clId="{828657AB-8AC3-4BD8-8C6F-3C96A04EF1D5}" dt="2024-08-11T20:23:59.592" v="1420" actId="165"/>
          <ac:grpSpMkLst>
            <pc:docMk/>
            <pc:sldMk cId="2574361134" sldId="422"/>
            <ac:grpSpMk id="42" creationId="{53145126-89BD-55E1-EB85-5D354E951CC7}"/>
          </ac:grpSpMkLst>
        </pc:grpChg>
        <pc:picChg chg="add mod">
          <ac:chgData name="Rayde Kruger" userId="5c288f785b4bea38" providerId="LiveId" clId="{828657AB-8AC3-4BD8-8C6F-3C96A04EF1D5}" dt="2024-08-11T20:14:23.445" v="1224" actId="571"/>
          <ac:picMkLst>
            <pc:docMk/>
            <pc:sldMk cId="2574361134" sldId="422"/>
            <ac:picMk id="6" creationId="{E8D0512D-9457-9FFF-2E5F-3823537BFDDB}"/>
          </ac:picMkLst>
        </pc:picChg>
        <pc:picChg chg="del mod ord topLvl">
          <ac:chgData name="Rayde Kruger" userId="5c288f785b4bea38" providerId="LiveId" clId="{828657AB-8AC3-4BD8-8C6F-3C96A04EF1D5}" dt="2024-08-11T20:17:04.616" v="1292" actId="21"/>
          <ac:picMkLst>
            <pc:docMk/>
            <pc:sldMk cId="2574361134" sldId="422"/>
            <ac:picMk id="10" creationId="{584B4F53-4231-F711-700B-7671209F3691}"/>
          </ac:picMkLst>
        </pc:picChg>
        <pc:picChg chg="mod topLvl">
          <ac:chgData name="Rayde Kruger" userId="5c288f785b4bea38" providerId="LiveId" clId="{828657AB-8AC3-4BD8-8C6F-3C96A04EF1D5}" dt="2024-08-11T20:23:59.592" v="1420" actId="165"/>
          <ac:picMkLst>
            <pc:docMk/>
            <pc:sldMk cId="2574361134" sldId="422"/>
            <ac:picMk id="14" creationId="{9700EFB8-37CE-F249-A395-412C2C2C63CD}"/>
          </ac:picMkLst>
        </pc:picChg>
        <pc:picChg chg="add mod">
          <ac:chgData name="Rayde Kruger" userId="5c288f785b4bea38" providerId="LiveId" clId="{828657AB-8AC3-4BD8-8C6F-3C96A04EF1D5}" dt="2024-08-11T20:23:59.592" v="1420" actId="165"/>
          <ac:picMkLst>
            <pc:docMk/>
            <pc:sldMk cId="2574361134" sldId="422"/>
            <ac:picMk id="34" creationId="{584B4F53-4231-F711-700B-7671209F3691}"/>
          </ac:picMkLst>
        </pc:picChg>
        <pc:cxnChg chg="add del mod ord">
          <ac:chgData name="Rayde Kruger" userId="5c288f785b4bea38" providerId="LiveId" clId="{828657AB-8AC3-4BD8-8C6F-3C96A04EF1D5}" dt="2024-08-11T20:14:39.633" v="1241" actId="11529"/>
          <ac:cxnSpMkLst>
            <pc:docMk/>
            <pc:sldMk cId="2574361134" sldId="422"/>
            <ac:cxnSpMk id="5" creationId="{076949B1-75DE-3C5D-F7F6-404CF7F535FA}"/>
          </ac:cxnSpMkLst>
        </pc:cxnChg>
        <pc:cxnChg chg="add del">
          <ac:chgData name="Rayde Kruger" userId="5c288f785b4bea38" providerId="LiveId" clId="{828657AB-8AC3-4BD8-8C6F-3C96A04EF1D5}" dt="2024-08-11T20:14:50.523" v="1243" actId="11529"/>
          <ac:cxnSpMkLst>
            <pc:docMk/>
            <pc:sldMk cId="2574361134" sldId="422"/>
            <ac:cxnSpMk id="13" creationId="{17D4284F-40E3-BD54-E1E0-900B3BC160CD}"/>
          </ac:cxnSpMkLst>
        </pc:cxnChg>
        <pc:cxnChg chg="add del mod">
          <ac:chgData name="Rayde Kruger" userId="5c288f785b4bea38" providerId="LiveId" clId="{828657AB-8AC3-4BD8-8C6F-3C96A04EF1D5}" dt="2024-08-11T20:14:59.915" v="1247" actId="11529"/>
          <ac:cxnSpMkLst>
            <pc:docMk/>
            <pc:sldMk cId="2574361134" sldId="422"/>
            <ac:cxnSpMk id="21" creationId="{86AF7ABA-D28C-7EA6-2FA1-74B7D206AA08}"/>
          </ac:cxnSpMkLst>
        </pc:cxnChg>
        <pc:cxnChg chg="add del">
          <ac:chgData name="Rayde Kruger" userId="5c288f785b4bea38" providerId="LiveId" clId="{828657AB-8AC3-4BD8-8C6F-3C96A04EF1D5}" dt="2024-08-11T20:15:04.985" v="1249" actId="11529"/>
          <ac:cxnSpMkLst>
            <pc:docMk/>
            <pc:sldMk cId="2574361134" sldId="422"/>
            <ac:cxnSpMk id="23" creationId="{8DF16B52-3013-2712-C4B5-FC637AE9DBFB}"/>
          </ac:cxnSpMkLst>
        </pc:cxnChg>
        <pc:cxnChg chg="add del mod">
          <ac:chgData name="Rayde Kruger" userId="5c288f785b4bea38" providerId="LiveId" clId="{828657AB-8AC3-4BD8-8C6F-3C96A04EF1D5}" dt="2024-08-11T20:17:01.216" v="1291" actId="478"/>
          <ac:cxnSpMkLst>
            <pc:docMk/>
            <pc:sldMk cId="2574361134" sldId="422"/>
            <ac:cxnSpMk id="25" creationId="{6CEB6E8C-1EA8-B4D9-8307-6ACA37D17D91}"/>
          </ac:cxnSpMkLst>
        </pc:cxnChg>
        <pc:cxnChg chg="add mod">
          <ac:chgData name="Rayde Kruger" userId="5c288f785b4bea38" providerId="LiveId" clId="{828657AB-8AC3-4BD8-8C6F-3C96A04EF1D5}" dt="2024-08-11T20:23:59.592" v="1420" actId="165"/>
          <ac:cxnSpMkLst>
            <pc:docMk/>
            <pc:sldMk cId="2574361134" sldId="422"/>
            <ac:cxnSpMk id="33" creationId="{06171AFE-F0F2-D26D-1BF3-C220EDEFF5A9}"/>
          </ac:cxnSpMkLst>
        </pc:cxnChg>
      </pc:sldChg>
      <pc:sldChg chg="addSp delSp modSp add mod ord modTransition modNotesTx">
        <pc:chgData name="Rayde Kruger" userId="5c288f785b4bea38" providerId="LiveId" clId="{828657AB-8AC3-4BD8-8C6F-3C96A04EF1D5}" dt="2024-08-13T19:38:48.646" v="4908" actId="20577"/>
        <pc:sldMkLst>
          <pc:docMk/>
          <pc:sldMk cId="771925195" sldId="423"/>
        </pc:sldMkLst>
        <pc:spChg chg="add mod ord">
          <ac:chgData name="Rayde Kruger" userId="5c288f785b4bea38" providerId="LiveId" clId="{828657AB-8AC3-4BD8-8C6F-3C96A04EF1D5}" dt="2024-08-11T20:31:28.978" v="1546" actId="14100"/>
          <ac:spMkLst>
            <pc:docMk/>
            <pc:sldMk cId="771925195" sldId="423"/>
            <ac:spMk id="2" creationId="{04A00175-2EB2-7B9D-80A2-F0B1AA9FC73E}"/>
          </ac:spMkLst>
        </pc:spChg>
        <pc:spChg chg="mod">
          <ac:chgData name="Rayde Kruger" userId="5c288f785b4bea38" providerId="LiveId" clId="{828657AB-8AC3-4BD8-8C6F-3C96A04EF1D5}" dt="2024-08-11T20:30:57.383" v="1543" actId="1076"/>
          <ac:spMkLst>
            <pc:docMk/>
            <pc:sldMk cId="771925195" sldId="423"/>
            <ac:spMk id="3" creationId="{413DF3E1-011F-4E92-94C3-4ADB35FEE860}"/>
          </ac:spMkLst>
        </pc:spChg>
        <pc:spChg chg="add mod">
          <ac:chgData name="Rayde Kruger" userId="5c288f785b4bea38" providerId="LiveId" clId="{828657AB-8AC3-4BD8-8C6F-3C96A04EF1D5}" dt="2024-08-11T20:39:23.682" v="1674" actId="1076"/>
          <ac:spMkLst>
            <pc:docMk/>
            <pc:sldMk cId="771925195" sldId="423"/>
            <ac:spMk id="10" creationId="{0CA4989B-9052-97E2-A0D5-A17E80DAE108}"/>
          </ac:spMkLst>
        </pc:spChg>
        <pc:spChg chg="add mod">
          <ac:chgData name="Rayde Kruger" userId="5c288f785b4bea38" providerId="LiveId" clId="{828657AB-8AC3-4BD8-8C6F-3C96A04EF1D5}" dt="2024-08-11T20:45:05.724" v="1769" actId="1035"/>
          <ac:spMkLst>
            <pc:docMk/>
            <pc:sldMk cId="771925195" sldId="423"/>
            <ac:spMk id="13" creationId="{366D5C90-9189-C87F-9DAE-2E5162261AE6}"/>
          </ac:spMkLst>
        </pc:spChg>
        <pc:spChg chg="add del mod">
          <ac:chgData name="Rayde Kruger" userId="5c288f785b4bea38" providerId="LiveId" clId="{828657AB-8AC3-4BD8-8C6F-3C96A04EF1D5}" dt="2024-08-11T20:35:00.548" v="1612" actId="478"/>
          <ac:spMkLst>
            <pc:docMk/>
            <pc:sldMk cId="771925195" sldId="423"/>
            <ac:spMk id="15" creationId="{BB8586DF-D3EF-3AEE-D4F8-EDDB2E5061C5}"/>
          </ac:spMkLst>
        </pc:spChg>
        <pc:spChg chg="add mod">
          <ac:chgData name="Rayde Kruger" userId="5c288f785b4bea38" providerId="LiveId" clId="{828657AB-8AC3-4BD8-8C6F-3C96A04EF1D5}" dt="2024-08-11T20:44:33.182" v="1758" actId="14100"/>
          <ac:spMkLst>
            <pc:docMk/>
            <pc:sldMk cId="771925195" sldId="423"/>
            <ac:spMk id="18" creationId="{4B6EBC4B-6701-25AF-A2E3-33F551E72730}"/>
          </ac:spMkLst>
        </pc:spChg>
        <pc:spChg chg="mod topLvl">
          <ac:chgData name="Rayde Kruger" userId="5c288f785b4bea38" providerId="LiveId" clId="{828657AB-8AC3-4BD8-8C6F-3C96A04EF1D5}" dt="2024-08-11T20:44:44.412" v="1759" actId="165"/>
          <ac:spMkLst>
            <pc:docMk/>
            <pc:sldMk cId="771925195" sldId="423"/>
            <ac:spMk id="30" creationId="{273CDB89-D5FB-4FB6-9B93-56D9A3EA7D2E}"/>
          </ac:spMkLst>
        </pc:spChg>
        <pc:spChg chg="del">
          <ac:chgData name="Rayde Kruger" userId="5c288f785b4bea38" providerId="LiveId" clId="{828657AB-8AC3-4BD8-8C6F-3C96A04EF1D5}" dt="2024-08-11T20:25:44.814" v="1427" actId="478"/>
          <ac:spMkLst>
            <pc:docMk/>
            <pc:sldMk cId="771925195" sldId="423"/>
            <ac:spMk id="43" creationId="{42BCDF5A-BCBA-103E-942F-F53962E7C780}"/>
          </ac:spMkLst>
        </pc:spChg>
        <pc:grpChg chg="del mod">
          <ac:chgData name="Rayde Kruger" userId="5c288f785b4bea38" providerId="LiveId" clId="{828657AB-8AC3-4BD8-8C6F-3C96A04EF1D5}" dt="2024-08-11T20:44:44.412" v="1759" actId="165"/>
          <ac:grpSpMkLst>
            <pc:docMk/>
            <pc:sldMk cId="771925195" sldId="423"/>
            <ac:grpSpMk id="7" creationId="{32FBB92A-7703-34C0-F70B-8C22C2E86AE2}"/>
          </ac:grpSpMkLst>
        </pc:grpChg>
        <pc:grpChg chg="del">
          <ac:chgData name="Rayde Kruger" userId="5c288f785b4bea38" providerId="LiveId" clId="{828657AB-8AC3-4BD8-8C6F-3C96A04EF1D5}" dt="2024-08-11T20:27:09.724" v="1443" actId="478"/>
          <ac:grpSpMkLst>
            <pc:docMk/>
            <pc:sldMk cId="771925195" sldId="423"/>
            <ac:grpSpMk id="8" creationId="{4ACE6AFC-C547-0FD2-B2B2-4823D71A2AD2}"/>
          </ac:grpSpMkLst>
        </pc:grpChg>
        <pc:grpChg chg="mod topLvl">
          <ac:chgData name="Rayde Kruger" userId="5c288f785b4bea38" providerId="LiveId" clId="{828657AB-8AC3-4BD8-8C6F-3C96A04EF1D5}" dt="2024-08-13T12:24:03.512" v="3088"/>
          <ac:grpSpMkLst>
            <pc:docMk/>
            <pc:sldMk cId="771925195" sldId="423"/>
            <ac:grpSpMk id="41" creationId="{7681EDAD-4816-382E-800B-E9C41E0A63CA}"/>
          </ac:grpSpMkLst>
        </pc:grpChg>
        <pc:grpChg chg="del">
          <ac:chgData name="Rayde Kruger" userId="5c288f785b4bea38" providerId="LiveId" clId="{828657AB-8AC3-4BD8-8C6F-3C96A04EF1D5}" dt="2024-08-11T20:24:03.577" v="1421" actId="165"/>
          <ac:grpSpMkLst>
            <pc:docMk/>
            <pc:sldMk cId="771925195" sldId="423"/>
            <ac:grpSpMk id="42" creationId="{53145126-89BD-55E1-EB85-5D354E951CC7}"/>
          </ac:grpSpMkLst>
        </pc:grpChg>
        <pc:picChg chg="add del mod">
          <ac:chgData name="Rayde Kruger" userId="5c288f785b4bea38" providerId="LiveId" clId="{828657AB-8AC3-4BD8-8C6F-3C96A04EF1D5}" dt="2024-08-11T20:27:15.691" v="1448" actId="21"/>
          <ac:picMkLst>
            <pc:docMk/>
            <pc:sldMk cId="771925195" sldId="423"/>
            <ac:picMk id="5" creationId="{64E61A98-BD46-96F1-8AD1-D9336C5757B8}"/>
          </ac:picMkLst>
        </pc:picChg>
        <pc:picChg chg="mod">
          <ac:chgData name="Rayde Kruger" userId="5c288f785b4bea38" providerId="LiveId" clId="{828657AB-8AC3-4BD8-8C6F-3C96A04EF1D5}" dt="2024-08-11T20:30:32.982" v="1532" actId="1076"/>
          <ac:picMkLst>
            <pc:docMk/>
            <pc:sldMk cId="771925195" sldId="423"/>
            <ac:picMk id="11" creationId="{8425F9D1-D8CB-42C5-87EB-651755388C6F}"/>
          </ac:picMkLst>
        </pc:picChg>
        <pc:picChg chg="mod topLvl">
          <ac:chgData name="Rayde Kruger" userId="5c288f785b4bea38" providerId="LiveId" clId="{828657AB-8AC3-4BD8-8C6F-3C96A04EF1D5}" dt="2024-08-11T20:44:44.412" v="1759" actId="165"/>
          <ac:picMkLst>
            <pc:docMk/>
            <pc:sldMk cId="771925195" sldId="423"/>
            <ac:picMk id="12" creationId="{094FD690-D763-405A-9F93-F9A0EC5316F6}"/>
          </ac:picMkLst>
        </pc:picChg>
        <pc:picChg chg="mod topLvl">
          <ac:chgData name="Rayde Kruger" userId="5c288f785b4bea38" providerId="LiveId" clId="{828657AB-8AC3-4BD8-8C6F-3C96A04EF1D5}" dt="2024-08-11T20:36:02.766" v="1618"/>
          <ac:picMkLst>
            <pc:docMk/>
            <pc:sldMk cId="771925195" sldId="423"/>
            <ac:picMk id="14" creationId="{9700EFB8-37CE-F249-A395-412C2C2C63CD}"/>
          </ac:picMkLst>
        </pc:picChg>
        <pc:picChg chg="mod">
          <ac:chgData name="Rayde Kruger" userId="5c288f785b4bea38" providerId="LiveId" clId="{828657AB-8AC3-4BD8-8C6F-3C96A04EF1D5}" dt="2024-08-11T20:37:21.677" v="1639" actId="1076"/>
          <ac:picMkLst>
            <pc:docMk/>
            <pc:sldMk cId="771925195" sldId="423"/>
            <ac:picMk id="34" creationId="{584B4F53-4231-F711-700B-7671209F3691}"/>
          </ac:picMkLst>
        </pc:picChg>
        <pc:cxnChg chg="add mod">
          <ac:chgData name="Rayde Kruger" userId="5c288f785b4bea38" providerId="LiveId" clId="{828657AB-8AC3-4BD8-8C6F-3C96A04EF1D5}" dt="2024-08-11T21:03:13.146" v="1813" actId="14100"/>
          <ac:cxnSpMkLst>
            <pc:docMk/>
            <pc:sldMk cId="771925195" sldId="423"/>
            <ac:cxnSpMk id="21" creationId="{234C37E5-D379-6B35-13CC-0D51F2B6163F}"/>
          </ac:cxnSpMkLst>
        </pc:cxnChg>
        <pc:cxnChg chg="mod topLvl">
          <ac:chgData name="Rayde Kruger" userId="5c288f785b4bea38" providerId="LiveId" clId="{828657AB-8AC3-4BD8-8C6F-3C96A04EF1D5}" dt="2024-08-11T20:44:44.412" v="1759" actId="165"/>
          <ac:cxnSpMkLst>
            <pc:docMk/>
            <pc:sldMk cId="771925195" sldId="423"/>
            <ac:cxnSpMk id="26" creationId="{81C08F2D-56AC-4EE4-BA60-DF6855A32F8E}"/>
          </ac:cxnSpMkLst>
        </pc:cxnChg>
        <pc:cxnChg chg="del mod">
          <ac:chgData name="Rayde Kruger" userId="5c288f785b4bea38" providerId="LiveId" clId="{828657AB-8AC3-4BD8-8C6F-3C96A04EF1D5}" dt="2024-08-11T20:30:02.954" v="1501" actId="478"/>
          <ac:cxnSpMkLst>
            <pc:docMk/>
            <pc:sldMk cId="771925195" sldId="423"/>
            <ac:cxnSpMk id="32" creationId="{1F5E46E7-431D-46E2-AF5F-F18DC36FF299}"/>
          </ac:cxnSpMkLst>
        </pc:cxnChg>
        <pc:cxnChg chg="mod">
          <ac:chgData name="Rayde Kruger" userId="5c288f785b4bea38" providerId="LiveId" clId="{828657AB-8AC3-4BD8-8C6F-3C96A04EF1D5}" dt="2024-08-11T20:37:17.084" v="1638" actId="1076"/>
          <ac:cxnSpMkLst>
            <pc:docMk/>
            <pc:sldMk cId="771925195" sldId="423"/>
            <ac:cxnSpMk id="33" creationId="{06171AFE-F0F2-D26D-1BF3-C220EDEFF5A9}"/>
          </ac:cxnSpMkLst>
        </pc:cxnChg>
      </pc:sldChg>
      <pc:sldChg chg="add del">
        <pc:chgData name="Rayde Kruger" userId="5c288f785b4bea38" providerId="LiveId" clId="{828657AB-8AC3-4BD8-8C6F-3C96A04EF1D5}" dt="2024-08-11T20:43:27.372" v="1684" actId="47"/>
        <pc:sldMkLst>
          <pc:docMk/>
          <pc:sldMk cId="547131456" sldId="424"/>
        </pc:sldMkLst>
      </pc:sldChg>
      <pc:sldChg chg="addSp modSp add del mod">
        <pc:chgData name="Rayde Kruger" userId="5c288f785b4bea38" providerId="LiveId" clId="{828657AB-8AC3-4BD8-8C6F-3C96A04EF1D5}" dt="2024-08-11T20:39:06.791" v="1670" actId="47"/>
        <pc:sldMkLst>
          <pc:docMk/>
          <pc:sldMk cId="2770662818" sldId="425"/>
        </pc:sldMkLst>
        <pc:spChg chg="add mod">
          <ac:chgData name="Rayde Kruger" userId="5c288f785b4bea38" providerId="LiveId" clId="{828657AB-8AC3-4BD8-8C6F-3C96A04EF1D5}" dt="2024-08-11T20:35:02.760" v="1613"/>
          <ac:spMkLst>
            <pc:docMk/>
            <pc:sldMk cId="2770662818" sldId="425"/>
            <ac:spMk id="5" creationId="{17F90BEE-8C75-6349-05C0-4860BA1FD246}"/>
          </ac:spMkLst>
        </pc:spChg>
        <pc:spChg chg="add mod">
          <ac:chgData name="Rayde Kruger" userId="5c288f785b4bea38" providerId="LiveId" clId="{828657AB-8AC3-4BD8-8C6F-3C96A04EF1D5}" dt="2024-08-11T20:35:09.868" v="1615" actId="1076"/>
          <ac:spMkLst>
            <pc:docMk/>
            <pc:sldMk cId="2770662818" sldId="425"/>
            <ac:spMk id="6" creationId="{9EA0D743-CA68-4AE8-034D-DD99A45F454F}"/>
          </ac:spMkLst>
        </pc:spChg>
        <pc:spChg chg="mod">
          <ac:chgData name="Rayde Kruger" userId="5c288f785b4bea38" providerId="LiveId" clId="{828657AB-8AC3-4BD8-8C6F-3C96A04EF1D5}" dt="2024-08-11T20:33:45.078" v="1572" actId="1076"/>
          <ac:spMkLst>
            <pc:docMk/>
            <pc:sldMk cId="2770662818" sldId="425"/>
            <ac:spMk id="10" creationId="{0CA4989B-9052-97E2-A0D5-A17E80DAE108}"/>
          </ac:spMkLst>
        </pc:spChg>
        <pc:grpChg chg="mod">
          <ac:chgData name="Rayde Kruger" userId="5c288f785b4bea38" providerId="LiveId" clId="{828657AB-8AC3-4BD8-8C6F-3C96A04EF1D5}" dt="2024-08-11T20:38:14.476" v="1658" actId="1076"/>
          <ac:grpSpMkLst>
            <pc:docMk/>
            <pc:sldMk cId="2770662818" sldId="425"/>
            <ac:grpSpMk id="41" creationId="{7681EDAD-4816-382E-800B-E9C41E0A63CA}"/>
          </ac:grpSpMkLst>
        </pc:grpChg>
        <pc:picChg chg="mod">
          <ac:chgData name="Rayde Kruger" userId="5c288f785b4bea38" providerId="LiveId" clId="{828657AB-8AC3-4BD8-8C6F-3C96A04EF1D5}" dt="2024-08-11T20:35:53.255" v="1617"/>
          <ac:picMkLst>
            <pc:docMk/>
            <pc:sldMk cId="2770662818" sldId="425"/>
            <ac:picMk id="14" creationId="{9700EFB8-37CE-F249-A395-412C2C2C63CD}"/>
          </ac:picMkLst>
        </pc:picChg>
        <pc:picChg chg="mod">
          <ac:chgData name="Rayde Kruger" userId="5c288f785b4bea38" providerId="LiveId" clId="{828657AB-8AC3-4BD8-8C6F-3C96A04EF1D5}" dt="2024-08-11T20:38:22.486" v="1667" actId="1036"/>
          <ac:picMkLst>
            <pc:docMk/>
            <pc:sldMk cId="2770662818" sldId="425"/>
            <ac:picMk id="34" creationId="{584B4F53-4231-F711-700B-7671209F3691}"/>
          </ac:picMkLst>
        </pc:picChg>
        <pc:cxnChg chg="mod">
          <ac:chgData name="Rayde Kruger" userId="5c288f785b4bea38" providerId="LiveId" clId="{828657AB-8AC3-4BD8-8C6F-3C96A04EF1D5}" dt="2024-08-11T20:38:10.536" v="1656" actId="1582"/>
          <ac:cxnSpMkLst>
            <pc:docMk/>
            <pc:sldMk cId="2770662818" sldId="425"/>
            <ac:cxnSpMk id="33" creationId="{06171AFE-F0F2-D26D-1BF3-C220EDEFF5A9}"/>
          </ac:cxnSpMkLst>
        </pc:cxnChg>
      </pc:sldChg>
      <pc:sldChg chg="addSp delSp modSp add mod ord modTransition modNotesTx">
        <pc:chgData name="Rayde Kruger" userId="5c288f785b4bea38" providerId="LiveId" clId="{828657AB-8AC3-4BD8-8C6F-3C96A04EF1D5}" dt="2024-08-13T19:37:56.357" v="4817"/>
        <pc:sldMkLst>
          <pc:docMk/>
          <pc:sldMk cId="3503805132" sldId="426"/>
        </pc:sldMkLst>
        <pc:spChg chg="mod">
          <ac:chgData name="Rayde Kruger" userId="5c288f785b4bea38" providerId="LiveId" clId="{828657AB-8AC3-4BD8-8C6F-3C96A04EF1D5}" dt="2024-08-11T20:39:37.619" v="1679" actId="1076"/>
          <ac:spMkLst>
            <pc:docMk/>
            <pc:sldMk cId="3503805132" sldId="426"/>
            <ac:spMk id="2" creationId="{04A00175-2EB2-7B9D-80A2-F0B1AA9FC73E}"/>
          </ac:spMkLst>
        </pc:spChg>
        <pc:spChg chg="add mod">
          <ac:chgData name="Rayde Kruger" userId="5c288f785b4bea38" providerId="LiveId" clId="{828657AB-8AC3-4BD8-8C6F-3C96A04EF1D5}" dt="2024-08-11T20:44:51.166" v="1760"/>
          <ac:spMkLst>
            <pc:docMk/>
            <pc:sldMk cId="3503805132" sldId="426"/>
            <ac:spMk id="5" creationId="{F1692965-B1BE-6EE5-9FDE-20833DEF8EAF}"/>
          </ac:spMkLst>
        </pc:spChg>
        <pc:spChg chg="add mod">
          <ac:chgData name="Rayde Kruger" userId="5c288f785b4bea38" providerId="LiveId" clId="{828657AB-8AC3-4BD8-8C6F-3C96A04EF1D5}" dt="2024-08-11T20:44:51.166" v="1760"/>
          <ac:spMkLst>
            <pc:docMk/>
            <pc:sldMk cId="3503805132" sldId="426"/>
            <ac:spMk id="6" creationId="{4864098F-D407-1C85-1F3A-CC0C457A4677}"/>
          </ac:spMkLst>
        </pc:spChg>
        <pc:spChg chg="mod">
          <ac:chgData name="Rayde Kruger" userId="5c288f785b4bea38" providerId="LiveId" clId="{828657AB-8AC3-4BD8-8C6F-3C96A04EF1D5}" dt="2024-08-11T20:39:44.848" v="1683" actId="14100"/>
          <ac:spMkLst>
            <pc:docMk/>
            <pc:sldMk cId="3503805132" sldId="426"/>
            <ac:spMk id="10" creationId="{0CA4989B-9052-97E2-A0D5-A17E80DAE108}"/>
          </ac:spMkLst>
        </pc:spChg>
        <pc:spChg chg="mod">
          <ac:chgData name="Rayde Kruger" userId="5c288f785b4bea38" providerId="LiveId" clId="{828657AB-8AC3-4BD8-8C6F-3C96A04EF1D5}" dt="2024-08-11T20:39:36.029" v="1677" actId="14100"/>
          <ac:spMkLst>
            <pc:docMk/>
            <pc:sldMk cId="3503805132" sldId="426"/>
            <ac:spMk id="13" creationId="{366D5C90-9189-C87F-9DAE-2E5162261AE6}"/>
          </ac:spMkLst>
        </pc:spChg>
        <pc:spChg chg="del">
          <ac:chgData name="Rayde Kruger" userId="5c288f785b4bea38" providerId="LiveId" clId="{828657AB-8AC3-4BD8-8C6F-3C96A04EF1D5}" dt="2024-08-11T20:44:53.699" v="1761" actId="478"/>
          <ac:spMkLst>
            <pc:docMk/>
            <pc:sldMk cId="3503805132" sldId="426"/>
            <ac:spMk id="30" creationId="{273CDB89-D5FB-4FB6-9B93-56D9A3EA7D2E}"/>
          </ac:spMkLst>
        </pc:spChg>
        <pc:grpChg chg="del">
          <ac:chgData name="Rayde Kruger" userId="5c288f785b4bea38" providerId="LiveId" clId="{828657AB-8AC3-4BD8-8C6F-3C96A04EF1D5}" dt="2024-08-11T20:45:22.550" v="1770" actId="165"/>
          <ac:grpSpMkLst>
            <pc:docMk/>
            <pc:sldMk cId="3503805132" sldId="426"/>
            <ac:grpSpMk id="7" creationId="{32FBB92A-7703-34C0-F70B-8C22C2E86AE2}"/>
          </ac:grpSpMkLst>
        </pc:grpChg>
        <pc:grpChg chg="mod">
          <ac:chgData name="Rayde Kruger" userId="5c288f785b4bea38" providerId="LiveId" clId="{828657AB-8AC3-4BD8-8C6F-3C96A04EF1D5}" dt="2024-08-11T20:38:54.346" v="1669" actId="1076"/>
          <ac:grpSpMkLst>
            <pc:docMk/>
            <pc:sldMk cId="3503805132" sldId="426"/>
            <ac:grpSpMk id="41" creationId="{7681EDAD-4816-382E-800B-E9C41E0A63CA}"/>
          </ac:grpSpMkLst>
        </pc:grpChg>
        <pc:picChg chg="mod">
          <ac:chgData name="Rayde Kruger" userId="5c288f785b4bea38" providerId="LiveId" clId="{828657AB-8AC3-4BD8-8C6F-3C96A04EF1D5}" dt="2024-08-11T20:45:38.257" v="1784" actId="1035"/>
          <ac:picMkLst>
            <pc:docMk/>
            <pc:sldMk cId="3503805132" sldId="426"/>
            <ac:picMk id="11" creationId="{8425F9D1-D8CB-42C5-87EB-651755388C6F}"/>
          </ac:picMkLst>
        </pc:picChg>
        <pc:picChg chg="mod topLvl">
          <ac:chgData name="Rayde Kruger" userId="5c288f785b4bea38" providerId="LiveId" clId="{828657AB-8AC3-4BD8-8C6F-3C96A04EF1D5}" dt="2024-08-11T20:45:22.550" v="1770" actId="165"/>
          <ac:picMkLst>
            <pc:docMk/>
            <pc:sldMk cId="3503805132" sldId="426"/>
            <ac:picMk id="12" creationId="{094FD690-D763-405A-9F93-F9A0EC5316F6}"/>
          </ac:picMkLst>
        </pc:picChg>
        <pc:cxnChg chg="add mod">
          <ac:chgData name="Rayde Kruger" userId="5c288f785b4bea38" providerId="LiveId" clId="{828657AB-8AC3-4BD8-8C6F-3C96A04EF1D5}" dt="2024-08-11T21:03:19.195" v="1814" actId="14100"/>
          <ac:cxnSpMkLst>
            <pc:docMk/>
            <pc:sldMk cId="3503805132" sldId="426"/>
            <ac:cxnSpMk id="9" creationId="{F5226DD2-1904-6160-BD5D-34B807FF1C94}"/>
          </ac:cxnSpMkLst>
        </pc:cxnChg>
        <pc:cxnChg chg="mod topLvl">
          <ac:chgData name="Rayde Kruger" userId="5c288f785b4bea38" providerId="LiveId" clId="{828657AB-8AC3-4BD8-8C6F-3C96A04EF1D5}" dt="2024-08-11T20:45:22.550" v="1770" actId="165"/>
          <ac:cxnSpMkLst>
            <pc:docMk/>
            <pc:sldMk cId="3503805132" sldId="426"/>
            <ac:cxnSpMk id="26" creationId="{81C08F2D-56AC-4EE4-BA60-DF6855A32F8E}"/>
          </ac:cxnSpMkLst>
        </pc:cxnChg>
      </pc:sldChg>
      <pc:sldChg chg="addSp delSp modSp new mod ord modNotesTx">
        <pc:chgData name="Rayde Kruger" userId="5c288f785b4bea38" providerId="LiveId" clId="{828657AB-8AC3-4BD8-8C6F-3C96A04EF1D5}" dt="2024-08-13T19:14:34.466" v="3153" actId="20577"/>
        <pc:sldMkLst>
          <pc:docMk/>
          <pc:sldMk cId="471745199" sldId="427"/>
        </pc:sldMkLst>
        <pc:spChg chg="mod">
          <ac:chgData name="Rayde Kruger" userId="5c288f785b4bea38" providerId="LiveId" clId="{828657AB-8AC3-4BD8-8C6F-3C96A04EF1D5}" dt="2024-08-12T21:06:25.067" v="2924" actId="1076"/>
          <ac:spMkLst>
            <pc:docMk/>
            <pc:sldMk cId="471745199" sldId="427"/>
            <ac:spMk id="2" creationId="{FA37DFF2-ACA1-4506-2CDB-94811A87E6DB}"/>
          </ac:spMkLst>
        </pc:spChg>
        <pc:spChg chg="mod">
          <ac:chgData name="Rayde Kruger" userId="5c288f785b4bea38" providerId="LiveId" clId="{828657AB-8AC3-4BD8-8C6F-3C96A04EF1D5}" dt="2024-08-12T21:14:40.128" v="3035" actId="20577"/>
          <ac:spMkLst>
            <pc:docMk/>
            <pc:sldMk cId="471745199" sldId="427"/>
            <ac:spMk id="3" creationId="{FA32D4E9-C8E5-BA0A-2837-F07C65008F4D}"/>
          </ac:spMkLst>
        </pc:spChg>
        <pc:spChg chg="mod">
          <ac:chgData name="Rayde Kruger" userId="5c288f785b4bea38" providerId="LiveId" clId="{828657AB-8AC3-4BD8-8C6F-3C96A04EF1D5}" dt="2024-08-12T21:01:18.854" v="2885" actId="20577"/>
          <ac:spMkLst>
            <pc:docMk/>
            <pc:sldMk cId="471745199" sldId="427"/>
            <ac:spMk id="4" creationId="{6B8BC8E7-53EA-41A4-CEF2-0726DBAFBA58}"/>
          </ac:spMkLst>
        </pc:spChg>
        <pc:spChg chg="mod topLvl">
          <ac:chgData name="Rayde Kruger" userId="5c288f785b4bea38" providerId="LiveId" clId="{828657AB-8AC3-4BD8-8C6F-3C96A04EF1D5}" dt="2024-08-12T21:01:41.230" v="2887"/>
          <ac:spMkLst>
            <pc:docMk/>
            <pc:sldMk cId="471745199" sldId="427"/>
            <ac:spMk id="7" creationId="{D31F5DFB-8476-5867-D963-371ACDDEC923}"/>
          </ac:spMkLst>
        </pc:spChg>
        <pc:spChg chg="add del mod">
          <ac:chgData name="Rayde Kruger" userId="5c288f785b4bea38" providerId="LiveId" clId="{828657AB-8AC3-4BD8-8C6F-3C96A04EF1D5}" dt="2024-08-12T20:56:05.589" v="2767" actId="478"/>
          <ac:spMkLst>
            <pc:docMk/>
            <pc:sldMk cId="471745199" sldId="427"/>
            <ac:spMk id="9" creationId="{D7503C74-961E-3703-4102-C7F8503E3668}"/>
          </ac:spMkLst>
        </pc:spChg>
        <pc:spChg chg="add mod">
          <ac:chgData name="Rayde Kruger" userId="5c288f785b4bea38" providerId="LiveId" clId="{828657AB-8AC3-4BD8-8C6F-3C96A04EF1D5}" dt="2024-08-12T21:06:02.769" v="2919" actId="1076"/>
          <ac:spMkLst>
            <pc:docMk/>
            <pc:sldMk cId="471745199" sldId="427"/>
            <ac:spMk id="10" creationId="{5A86BBD5-E2FC-3544-1B6B-604D0758C212}"/>
          </ac:spMkLst>
        </pc:spChg>
        <pc:spChg chg="add mod">
          <ac:chgData name="Rayde Kruger" userId="5c288f785b4bea38" providerId="LiveId" clId="{828657AB-8AC3-4BD8-8C6F-3C96A04EF1D5}" dt="2024-08-12T21:03:58.556" v="2911" actId="1076"/>
          <ac:spMkLst>
            <pc:docMk/>
            <pc:sldMk cId="471745199" sldId="427"/>
            <ac:spMk id="11" creationId="{86CF4FF0-D8C5-485A-CD74-E5EE4DC71340}"/>
          </ac:spMkLst>
        </pc:spChg>
        <pc:spChg chg="add mod">
          <ac:chgData name="Rayde Kruger" userId="5c288f785b4bea38" providerId="LiveId" clId="{828657AB-8AC3-4BD8-8C6F-3C96A04EF1D5}" dt="2024-08-12T21:06:59.190" v="2929" actId="1076"/>
          <ac:spMkLst>
            <pc:docMk/>
            <pc:sldMk cId="471745199" sldId="427"/>
            <ac:spMk id="12" creationId="{0967E5DC-E70C-08AB-C530-A68841F70C41}"/>
          </ac:spMkLst>
        </pc:spChg>
        <pc:spChg chg="add mod">
          <ac:chgData name="Rayde Kruger" userId="5c288f785b4bea38" providerId="LiveId" clId="{828657AB-8AC3-4BD8-8C6F-3C96A04EF1D5}" dt="2024-08-12T21:06:22.803" v="2923" actId="1076"/>
          <ac:spMkLst>
            <pc:docMk/>
            <pc:sldMk cId="471745199" sldId="427"/>
            <ac:spMk id="13" creationId="{119AE408-536C-DF04-B96E-40601B6838F9}"/>
          </ac:spMkLst>
        </pc:spChg>
        <pc:spChg chg="add mod">
          <ac:chgData name="Rayde Kruger" userId="5c288f785b4bea38" providerId="LiveId" clId="{828657AB-8AC3-4BD8-8C6F-3C96A04EF1D5}" dt="2024-08-12T21:01:03.920" v="2876" actId="27636"/>
          <ac:spMkLst>
            <pc:docMk/>
            <pc:sldMk cId="471745199" sldId="427"/>
            <ac:spMk id="14" creationId="{38C96DE6-C551-6914-0D2E-79982B022DCE}"/>
          </ac:spMkLst>
        </pc:spChg>
        <pc:spChg chg="add mod">
          <ac:chgData name="Rayde Kruger" userId="5c288f785b4bea38" providerId="LiveId" clId="{828657AB-8AC3-4BD8-8C6F-3C96A04EF1D5}" dt="2024-08-12T21:00:42.101" v="2870" actId="27636"/>
          <ac:spMkLst>
            <pc:docMk/>
            <pc:sldMk cId="471745199" sldId="427"/>
            <ac:spMk id="15" creationId="{3A608E10-DD30-107D-5573-988A7FC0C015}"/>
          </ac:spMkLst>
        </pc:spChg>
        <pc:spChg chg="add mod">
          <ac:chgData name="Rayde Kruger" userId="5c288f785b4bea38" providerId="LiveId" clId="{828657AB-8AC3-4BD8-8C6F-3C96A04EF1D5}" dt="2024-08-12T21:00:40.327" v="2868" actId="1076"/>
          <ac:spMkLst>
            <pc:docMk/>
            <pc:sldMk cId="471745199" sldId="427"/>
            <ac:spMk id="16" creationId="{4D46EEE8-B3A3-FB42-DF53-368DF26C4D9A}"/>
          </ac:spMkLst>
        </pc:spChg>
        <pc:spChg chg="add mod">
          <ac:chgData name="Rayde Kruger" userId="5c288f785b4bea38" providerId="LiveId" clId="{828657AB-8AC3-4BD8-8C6F-3C96A04EF1D5}" dt="2024-08-12T21:01:41.230" v="2887"/>
          <ac:spMkLst>
            <pc:docMk/>
            <pc:sldMk cId="471745199" sldId="427"/>
            <ac:spMk id="17" creationId="{2FC13BD3-2E9C-8454-46FE-A03D3B0595B1}"/>
          </ac:spMkLst>
        </pc:spChg>
        <pc:spChg chg="add mod">
          <ac:chgData name="Rayde Kruger" userId="5c288f785b4bea38" providerId="LiveId" clId="{828657AB-8AC3-4BD8-8C6F-3C96A04EF1D5}" dt="2024-08-12T21:00:05.562" v="2851" actId="571"/>
          <ac:spMkLst>
            <pc:docMk/>
            <pc:sldMk cId="471745199" sldId="427"/>
            <ac:spMk id="18" creationId="{8215FAC1-ED9A-6A05-7511-514D82046CE8}"/>
          </ac:spMkLst>
        </pc:spChg>
        <pc:grpChg chg="add del mod">
          <ac:chgData name="Rayde Kruger" userId="5c288f785b4bea38" providerId="LiveId" clId="{828657AB-8AC3-4BD8-8C6F-3C96A04EF1D5}" dt="2024-08-12T20:55:56.253" v="2762" actId="478"/>
          <ac:grpSpMkLst>
            <pc:docMk/>
            <pc:sldMk cId="471745199" sldId="427"/>
            <ac:grpSpMk id="6" creationId="{4C80D188-24D6-C181-7906-FAC84E6ADC02}"/>
          </ac:grpSpMkLst>
        </pc:grpChg>
        <pc:picChg chg="del mod topLvl">
          <ac:chgData name="Rayde Kruger" userId="5c288f785b4bea38" providerId="LiveId" clId="{828657AB-8AC3-4BD8-8C6F-3C96A04EF1D5}" dt="2024-08-12T20:55:56.253" v="2762" actId="478"/>
          <ac:picMkLst>
            <pc:docMk/>
            <pc:sldMk cId="471745199" sldId="427"/>
            <ac:picMk id="8" creationId="{22242B9E-7EE9-0675-8541-3EDC23E1F54E}"/>
          </ac:picMkLst>
        </pc:picChg>
        <pc:picChg chg="add mod">
          <ac:chgData name="Rayde Kruger" userId="5c288f785b4bea38" providerId="LiveId" clId="{828657AB-8AC3-4BD8-8C6F-3C96A04EF1D5}" dt="2024-08-12T21:03:38.791" v="2904" actId="1038"/>
          <ac:picMkLst>
            <pc:docMk/>
            <pc:sldMk cId="471745199" sldId="427"/>
            <ac:picMk id="20" creationId="{97AD3CA3-D21E-EE34-1EB4-A0272EE0028D}"/>
          </ac:picMkLst>
        </pc:picChg>
        <pc:picChg chg="add mod">
          <ac:chgData name="Rayde Kruger" userId="5c288f785b4bea38" providerId="LiveId" clId="{828657AB-8AC3-4BD8-8C6F-3C96A04EF1D5}" dt="2024-08-12T21:06:07.750" v="2920" actId="1076"/>
          <ac:picMkLst>
            <pc:docMk/>
            <pc:sldMk cId="471745199" sldId="427"/>
            <ac:picMk id="22" creationId="{A50B32DD-7643-3CC4-E29F-CD443BD039BF}"/>
          </ac:picMkLst>
        </pc:picChg>
        <pc:picChg chg="add mod">
          <ac:chgData name="Rayde Kruger" userId="5c288f785b4bea38" providerId="LiveId" clId="{828657AB-8AC3-4BD8-8C6F-3C96A04EF1D5}" dt="2024-08-12T21:07:10.070" v="2938" actId="207"/>
          <ac:picMkLst>
            <pc:docMk/>
            <pc:sldMk cId="471745199" sldId="427"/>
            <ac:picMk id="24" creationId="{85BEEE7E-5119-B238-1C8F-268B230B3F18}"/>
          </ac:picMkLst>
        </pc:picChg>
        <pc:picChg chg="add mod">
          <ac:chgData name="Rayde Kruger" userId="5c288f785b4bea38" providerId="LiveId" clId="{828657AB-8AC3-4BD8-8C6F-3C96A04EF1D5}" dt="2024-08-12T21:07:50.959" v="2946" actId="1076"/>
          <ac:picMkLst>
            <pc:docMk/>
            <pc:sldMk cId="471745199" sldId="427"/>
            <ac:picMk id="26" creationId="{EADAD38B-70FC-4849-A25F-0223A8DE6B6E}"/>
          </ac:picMkLst>
        </pc:picChg>
        <pc:picChg chg="add del mod">
          <ac:chgData name="Rayde Kruger" userId="5c288f785b4bea38" providerId="LiveId" clId="{828657AB-8AC3-4BD8-8C6F-3C96A04EF1D5}" dt="2024-08-12T21:07:41.826" v="2942" actId="478"/>
          <ac:picMkLst>
            <pc:docMk/>
            <pc:sldMk cId="471745199" sldId="427"/>
            <ac:picMk id="28" creationId="{B811B62F-F7EF-2C52-1A7F-8F23FC45E1B2}"/>
          </ac:picMkLst>
        </pc:picChg>
        <pc:picChg chg="add mod">
          <ac:chgData name="Rayde Kruger" userId="5c288f785b4bea38" providerId="LiveId" clId="{828657AB-8AC3-4BD8-8C6F-3C96A04EF1D5}" dt="2024-08-12T21:10:54.719" v="2951" actId="207"/>
          <ac:picMkLst>
            <pc:docMk/>
            <pc:sldMk cId="471745199" sldId="427"/>
            <ac:picMk id="30" creationId="{1445F70C-36FF-109B-BDA1-A771B95F2386}"/>
          </ac:picMkLst>
        </pc:picChg>
      </pc:sldChg>
      <pc:sldChg chg="new del">
        <pc:chgData name="Rayde Kruger" userId="5c288f785b4bea38" providerId="LiveId" clId="{828657AB-8AC3-4BD8-8C6F-3C96A04EF1D5}" dt="2024-08-12T20:54:53.935" v="2755" actId="680"/>
        <pc:sldMkLst>
          <pc:docMk/>
          <pc:sldMk cId="2887281437" sldId="427"/>
        </pc:sldMkLst>
      </pc:sldChg>
      <pc:sldChg chg="add del">
        <pc:chgData name="Rayde Kruger" userId="5c288f785b4bea38" providerId="LiveId" clId="{828657AB-8AC3-4BD8-8C6F-3C96A04EF1D5}" dt="2024-08-13T21:36:07.846" v="5680" actId="47"/>
        <pc:sldMkLst>
          <pc:docMk/>
          <pc:sldMk cId="3965140388" sldId="428"/>
        </pc:sldMkLst>
      </pc:sldChg>
      <pc:sldChg chg="add del">
        <pc:chgData name="Rayde Kruger" userId="5c288f785b4bea38" providerId="LiveId" clId="{828657AB-8AC3-4BD8-8C6F-3C96A04EF1D5}" dt="2024-08-13T21:36:07.846" v="5680" actId="47"/>
        <pc:sldMkLst>
          <pc:docMk/>
          <pc:sldMk cId="4254259359" sldId="429"/>
        </pc:sldMkLst>
      </pc:sldChg>
      <pc:sldChg chg="add del">
        <pc:chgData name="Rayde Kruger" userId="5c288f785b4bea38" providerId="LiveId" clId="{828657AB-8AC3-4BD8-8C6F-3C96A04EF1D5}" dt="2024-08-13T21:36:07.846" v="5680" actId="47"/>
        <pc:sldMkLst>
          <pc:docMk/>
          <pc:sldMk cId="676237782" sldId="430"/>
        </pc:sldMkLst>
      </pc:sldChg>
      <pc:sldChg chg="addSp delSp modSp new mod ord">
        <pc:chgData name="Rayde Kruger" userId="5c288f785b4bea38" providerId="LiveId" clId="{828657AB-8AC3-4BD8-8C6F-3C96A04EF1D5}" dt="2024-08-13T21:33:16.346" v="5678" actId="732"/>
        <pc:sldMkLst>
          <pc:docMk/>
          <pc:sldMk cId="3000161779" sldId="431"/>
        </pc:sldMkLst>
        <pc:spChg chg="del mod">
          <ac:chgData name="Rayde Kruger" userId="5c288f785b4bea38" providerId="LiveId" clId="{828657AB-8AC3-4BD8-8C6F-3C96A04EF1D5}" dt="2024-08-13T21:12:12.755" v="5509" actId="22"/>
          <ac:spMkLst>
            <pc:docMk/>
            <pc:sldMk cId="3000161779" sldId="431"/>
            <ac:spMk id="2" creationId="{71F86A1F-98C5-A9E9-24C4-F18EFC503A25}"/>
          </ac:spMkLst>
        </pc:spChg>
        <pc:spChg chg="mod">
          <ac:chgData name="Rayde Kruger" userId="5c288f785b4bea38" providerId="LiveId" clId="{828657AB-8AC3-4BD8-8C6F-3C96A04EF1D5}" dt="2024-08-13T21:14:01.090" v="5557" actId="20577"/>
          <ac:spMkLst>
            <pc:docMk/>
            <pc:sldMk cId="3000161779" sldId="431"/>
            <ac:spMk id="3" creationId="{8E2E933A-FC1C-3499-BEC6-B6144E7F5EA5}"/>
          </ac:spMkLst>
        </pc:spChg>
        <pc:spChg chg="mod">
          <ac:chgData name="Rayde Kruger" userId="5c288f785b4bea38" providerId="LiveId" clId="{828657AB-8AC3-4BD8-8C6F-3C96A04EF1D5}" dt="2024-08-13T21:13:48.242" v="5531" actId="20577"/>
          <ac:spMkLst>
            <pc:docMk/>
            <pc:sldMk cId="3000161779" sldId="431"/>
            <ac:spMk id="4" creationId="{67DDC6F6-4686-CFC5-C158-BC28FDCB7C1D}"/>
          </ac:spMkLst>
        </pc:spChg>
        <pc:spChg chg="add del">
          <ac:chgData name="Rayde Kruger" userId="5c288f785b4bea38" providerId="LiveId" clId="{828657AB-8AC3-4BD8-8C6F-3C96A04EF1D5}" dt="2024-08-13T21:09:09.406" v="5504" actId="22"/>
          <ac:spMkLst>
            <pc:docMk/>
            <pc:sldMk cId="3000161779" sldId="431"/>
            <ac:spMk id="7" creationId="{B7853CC4-6FCB-480D-45F1-98D5BF1899B5}"/>
          </ac:spMkLst>
        </pc:spChg>
        <pc:picChg chg="add mod ord">
          <ac:chgData name="Rayde Kruger" userId="5c288f785b4bea38" providerId="LiveId" clId="{828657AB-8AC3-4BD8-8C6F-3C96A04EF1D5}" dt="2024-08-13T21:13:34.496" v="5515" actId="1440"/>
          <ac:picMkLst>
            <pc:docMk/>
            <pc:sldMk cId="3000161779" sldId="431"/>
            <ac:picMk id="9" creationId="{FE4AEB35-AA88-5F35-D41B-D9F3E7D0F426}"/>
          </ac:picMkLst>
        </pc:picChg>
        <pc:picChg chg="add mod">
          <ac:chgData name="Rayde Kruger" userId="5c288f785b4bea38" providerId="LiveId" clId="{828657AB-8AC3-4BD8-8C6F-3C96A04EF1D5}" dt="2024-08-13T21:32:43.136" v="5665" actId="1076"/>
          <ac:picMkLst>
            <pc:docMk/>
            <pc:sldMk cId="3000161779" sldId="431"/>
            <ac:picMk id="11" creationId="{383BE386-1566-A7EE-ED22-602E52D00E94}"/>
          </ac:picMkLst>
        </pc:picChg>
        <pc:picChg chg="add mod modCrop">
          <ac:chgData name="Rayde Kruger" userId="5c288f785b4bea38" providerId="LiveId" clId="{828657AB-8AC3-4BD8-8C6F-3C96A04EF1D5}" dt="2024-08-13T21:32:57.078" v="5671" actId="108"/>
          <ac:picMkLst>
            <pc:docMk/>
            <pc:sldMk cId="3000161779" sldId="431"/>
            <ac:picMk id="13" creationId="{DB6C0449-BD63-436B-E1E7-1CE535CE4C15}"/>
          </ac:picMkLst>
        </pc:picChg>
        <pc:picChg chg="add mod modCrop">
          <ac:chgData name="Rayde Kruger" userId="5c288f785b4bea38" providerId="LiveId" clId="{828657AB-8AC3-4BD8-8C6F-3C96A04EF1D5}" dt="2024-08-13T21:33:16.346" v="5678" actId="732"/>
          <ac:picMkLst>
            <pc:docMk/>
            <pc:sldMk cId="3000161779" sldId="431"/>
            <ac:picMk id="14" creationId="{10C9DF33-0689-5244-8432-21E484D86565}"/>
          </ac:picMkLst>
        </pc:picChg>
      </pc:sldChg>
      <pc:sldChg chg="addSp delSp modSp new mod">
        <pc:chgData name="Rayde Kruger" userId="5c288f785b4bea38" providerId="LiveId" clId="{828657AB-8AC3-4BD8-8C6F-3C96A04EF1D5}" dt="2024-08-13T21:18:19.430" v="5583" actId="1076"/>
        <pc:sldMkLst>
          <pc:docMk/>
          <pc:sldMk cId="1185075693" sldId="432"/>
        </pc:sldMkLst>
        <pc:spChg chg="del">
          <ac:chgData name="Rayde Kruger" userId="5c288f785b4bea38" providerId="LiveId" clId="{828657AB-8AC3-4BD8-8C6F-3C96A04EF1D5}" dt="2024-08-13T21:15:44.287" v="5561"/>
          <ac:spMkLst>
            <pc:docMk/>
            <pc:sldMk cId="1185075693" sldId="432"/>
            <ac:spMk id="2" creationId="{ED1BDB2A-D215-7D10-9325-DF520983D247}"/>
          </ac:spMkLst>
        </pc:spChg>
        <pc:spChg chg="mod">
          <ac:chgData name="Rayde Kruger" userId="5c288f785b4bea38" providerId="LiveId" clId="{828657AB-8AC3-4BD8-8C6F-3C96A04EF1D5}" dt="2024-08-13T21:17:13.025" v="5576" actId="20577"/>
          <ac:spMkLst>
            <pc:docMk/>
            <pc:sldMk cId="1185075693" sldId="432"/>
            <ac:spMk id="4" creationId="{99728E87-717A-A114-4E4B-8435960CB19D}"/>
          </ac:spMkLst>
        </pc:spChg>
        <pc:spChg chg="add del mod">
          <ac:chgData name="Rayde Kruger" userId="5c288f785b4bea38" providerId="LiveId" clId="{828657AB-8AC3-4BD8-8C6F-3C96A04EF1D5}" dt="2024-08-13T21:17:00.688" v="5570"/>
          <ac:spMkLst>
            <pc:docMk/>
            <pc:sldMk cId="1185075693" sldId="432"/>
            <ac:spMk id="8" creationId="{2E59DD65-4E55-9BDA-EEC2-0F42D8C8A43D}"/>
          </ac:spMkLst>
        </pc:spChg>
        <pc:graphicFrameChg chg="add del mod modGraphic">
          <ac:chgData name="Rayde Kruger" userId="5c288f785b4bea38" providerId="LiveId" clId="{828657AB-8AC3-4BD8-8C6F-3C96A04EF1D5}" dt="2024-08-13T21:16:31.788" v="5568" actId="478"/>
          <ac:graphicFrameMkLst>
            <pc:docMk/>
            <pc:sldMk cId="1185075693" sldId="432"/>
            <ac:graphicFrameMk id="6" creationId="{52AE0C3E-ABF3-693A-A8A4-1D9483235C3C}"/>
          </ac:graphicFrameMkLst>
        </pc:graphicFrameChg>
        <pc:graphicFrameChg chg="add mod modGraphic">
          <ac:chgData name="Rayde Kruger" userId="5c288f785b4bea38" providerId="LiveId" clId="{828657AB-8AC3-4BD8-8C6F-3C96A04EF1D5}" dt="2024-08-13T21:18:19.430" v="5583" actId="1076"/>
          <ac:graphicFrameMkLst>
            <pc:docMk/>
            <pc:sldMk cId="1185075693" sldId="432"/>
            <ac:graphicFrameMk id="9" creationId="{AB49B2E3-5468-300F-C182-EFDC4A3BA0F9}"/>
          </ac:graphicFrameMkLst>
        </pc:graphicFrameChg>
      </pc:sldChg>
      <pc:sldChg chg="addSp delSp modSp new mod ord">
        <pc:chgData name="Rayde Kruger" userId="5c288f785b4bea38" providerId="LiveId" clId="{828657AB-8AC3-4BD8-8C6F-3C96A04EF1D5}" dt="2024-08-13T21:24:31.047" v="5606"/>
        <pc:sldMkLst>
          <pc:docMk/>
          <pc:sldMk cId="2694597817" sldId="433"/>
        </pc:sldMkLst>
        <pc:spChg chg="del">
          <ac:chgData name="Rayde Kruger" userId="5c288f785b4bea38" providerId="LiveId" clId="{828657AB-8AC3-4BD8-8C6F-3C96A04EF1D5}" dt="2024-08-13T21:20:05.056" v="5585" actId="931"/>
          <ac:spMkLst>
            <pc:docMk/>
            <pc:sldMk cId="2694597817" sldId="433"/>
            <ac:spMk id="2" creationId="{B567B01A-D17C-0212-8C1B-14AF2617A2CB}"/>
          </ac:spMkLst>
        </pc:spChg>
        <pc:spChg chg="mod">
          <ac:chgData name="Rayde Kruger" userId="5c288f785b4bea38" providerId="LiveId" clId="{828657AB-8AC3-4BD8-8C6F-3C96A04EF1D5}" dt="2024-08-13T21:20:35.498" v="5604" actId="20577"/>
          <ac:spMkLst>
            <pc:docMk/>
            <pc:sldMk cId="2694597817" sldId="433"/>
            <ac:spMk id="4" creationId="{DA15D191-E033-E999-FCAE-F010E7F3E33C}"/>
          </ac:spMkLst>
        </pc:spChg>
        <pc:picChg chg="add mod">
          <ac:chgData name="Rayde Kruger" userId="5c288f785b4bea38" providerId="LiveId" clId="{828657AB-8AC3-4BD8-8C6F-3C96A04EF1D5}" dt="2024-08-13T21:20:13.718" v="5586"/>
          <ac:picMkLst>
            <pc:docMk/>
            <pc:sldMk cId="2694597817" sldId="433"/>
            <ac:picMk id="7" creationId="{09E8E092-D3BA-C541-15D3-326D2CFB57C2}"/>
          </ac:picMkLst>
        </pc:picChg>
      </pc:sldChg>
      <pc:sldChg chg="new del">
        <pc:chgData name="Rayde Kruger" userId="5c288f785b4bea38" providerId="LiveId" clId="{828657AB-8AC3-4BD8-8C6F-3C96A04EF1D5}" dt="2024-08-13T21:27:27.824" v="5608" actId="680"/>
        <pc:sldMkLst>
          <pc:docMk/>
          <pc:sldMk cId="157591014" sldId="434"/>
        </pc:sldMkLst>
      </pc:sldChg>
      <pc:sldChg chg="new del">
        <pc:chgData name="Rayde Kruger" userId="5c288f785b4bea38" providerId="LiveId" clId="{828657AB-8AC3-4BD8-8C6F-3C96A04EF1D5}" dt="2024-08-13T21:27:35.735" v="5610" actId="680"/>
        <pc:sldMkLst>
          <pc:docMk/>
          <pc:sldMk cId="490905457" sldId="434"/>
        </pc:sldMkLst>
      </pc:sldChg>
      <pc:sldChg chg="addSp delSp modSp new mod">
        <pc:chgData name="Rayde Kruger" userId="5c288f785b4bea38" providerId="LiveId" clId="{828657AB-8AC3-4BD8-8C6F-3C96A04EF1D5}" dt="2024-08-13T21:29:23.638" v="5639" actId="1076"/>
        <pc:sldMkLst>
          <pc:docMk/>
          <pc:sldMk cId="4281059805" sldId="434"/>
        </pc:sldMkLst>
        <pc:spChg chg="mod">
          <ac:chgData name="Rayde Kruger" userId="5c288f785b4bea38" providerId="LiveId" clId="{828657AB-8AC3-4BD8-8C6F-3C96A04EF1D5}" dt="2024-08-13T21:28:05.068" v="5618" actId="27636"/>
          <ac:spMkLst>
            <pc:docMk/>
            <pc:sldMk cId="4281059805" sldId="434"/>
            <ac:spMk id="2" creationId="{354DE401-EAE6-8E3C-1AF4-C6D5E6194605}"/>
          </ac:spMkLst>
        </pc:spChg>
        <pc:picChg chg="add del mod">
          <ac:chgData name="Rayde Kruger" userId="5c288f785b4bea38" providerId="LiveId" clId="{828657AB-8AC3-4BD8-8C6F-3C96A04EF1D5}" dt="2024-08-13T21:28:45.958" v="5632" actId="478"/>
          <ac:picMkLst>
            <pc:docMk/>
            <pc:sldMk cId="4281059805" sldId="434"/>
            <ac:picMk id="7" creationId="{C5481F08-FDA3-2D27-6C5F-65D7AC2B3E80}"/>
          </ac:picMkLst>
        </pc:picChg>
        <pc:picChg chg="add mod">
          <ac:chgData name="Rayde Kruger" userId="5c288f785b4bea38" providerId="LiveId" clId="{828657AB-8AC3-4BD8-8C6F-3C96A04EF1D5}" dt="2024-08-13T21:28:37.869" v="5631"/>
          <ac:picMkLst>
            <pc:docMk/>
            <pc:sldMk cId="4281059805" sldId="434"/>
            <ac:picMk id="9" creationId="{9CC2FD98-6D81-262E-0FF7-E2817633C497}"/>
          </ac:picMkLst>
        </pc:picChg>
        <pc:picChg chg="add mod">
          <ac:chgData name="Rayde Kruger" userId="5c288f785b4bea38" providerId="LiveId" clId="{828657AB-8AC3-4BD8-8C6F-3C96A04EF1D5}" dt="2024-08-13T21:29:23.638" v="5639" actId="1076"/>
          <ac:picMkLst>
            <pc:docMk/>
            <pc:sldMk cId="4281059805" sldId="434"/>
            <ac:picMk id="11" creationId="{23A0CC3C-5E8A-6FCC-2B87-D42A78268A97}"/>
          </ac:picMkLst>
        </pc:picChg>
      </pc:sldChg>
      <pc:sldChg chg="addSp delSp modSp new mod">
        <pc:chgData name="Rayde Kruger" userId="5c288f785b4bea38" providerId="LiveId" clId="{828657AB-8AC3-4BD8-8C6F-3C96A04EF1D5}" dt="2024-08-14T06:43:35.775" v="6554" actId="1440"/>
        <pc:sldMkLst>
          <pc:docMk/>
          <pc:sldMk cId="736464119" sldId="435"/>
        </pc:sldMkLst>
        <pc:spChg chg="del">
          <ac:chgData name="Rayde Kruger" userId="5c288f785b4bea38" providerId="LiveId" clId="{828657AB-8AC3-4BD8-8C6F-3C96A04EF1D5}" dt="2024-08-14T06:43:32.790" v="6553" actId="22"/>
          <ac:spMkLst>
            <pc:docMk/>
            <pc:sldMk cId="736464119" sldId="435"/>
            <ac:spMk id="2" creationId="{16DDD1BF-83DA-4082-5B15-40B0509A131D}"/>
          </ac:spMkLst>
        </pc:spChg>
        <pc:spChg chg="mod">
          <ac:chgData name="Rayde Kruger" userId="5c288f785b4bea38" providerId="LiveId" clId="{828657AB-8AC3-4BD8-8C6F-3C96A04EF1D5}" dt="2024-08-14T06:43:14.553" v="6552" actId="20577"/>
          <ac:spMkLst>
            <pc:docMk/>
            <pc:sldMk cId="736464119" sldId="435"/>
            <ac:spMk id="4" creationId="{4EB0ECD2-6705-B0E4-62B2-97FDDE1F82C6}"/>
          </ac:spMkLst>
        </pc:spChg>
        <pc:picChg chg="add mod ord">
          <ac:chgData name="Rayde Kruger" userId="5c288f785b4bea38" providerId="LiveId" clId="{828657AB-8AC3-4BD8-8C6F-3C96A04EF1D5}" dt="2024-08-14T06:43:35.775" v="6554" actId="1440"/>
          <ac:picMkLst>
            <pc:docMk/>
            <pc:sldMk cId="736464119" sldId="435"/>
            <ac:picMk id="7" creationId="{6F4052B8-D804-14A1-96EF-A742D52E9CD8}"/>
          </ac:picMkLst>
        </pc:picChg>
      </pc:sldChg>
      <pc:sldMasterChg chg="modSldLayout">
        <pc:chgData name="Rayde Kruger" userId="5c288f785b4bea38" providerId="LiveId" clId="{828657AB-8AC3-4BD8-8C6F-3C96A04EF1D5}" dt="2024-08-12T18:47:38.823" v="1920"/>
        <pc:sldMasterMkLst>
          <pc:docMk/>
          <pc:sldMasterMk cId="185710988" sldId="2147483648"/>
        </pc:sldMasterMkLst>
        <pc:sldLayoutChg chg="addSp modSp">
          <pc:chgData name="Rayde Kruger" userId="5c288f785b4bea38" providerId="LiveId" clId="{828657AB-8AC3-4BD8-8C6F-3C96A04EF1D5}" dt="2024-08-12T18:46:37.547" v="1895"/>
          <pc:sldLayoutMkLst>
            <pc:docMk/>
            <pc:sldMasterMk cId="185710988" sldId="2147483648"/>
            <pc:sldLayoutMk cId="177310820" sldId="2147483697"/>
          </pc:sldLayoutMkLst>
          <pc:spChg chg="add mod">
            <ac:chgData name="Rayde Kruger" userId="5c288f785b4bea38" providerId="LiveId" clId="{828657AB-8AC3-4BD8-8C6F-3C96A04EF1D5}" dt="2024-08-12T18:46:37.547" v="1895"/>
            <ac:spMkLst>
              <pc:docMk/>
              <pc:sldMasterMk cId="185710988" sldId="2147483648"/>
              <pc:sldLayoutMk cId="177310820" sldId="2147483697"/>
              <ac:spMk id="3" creationId="{5EC425AC-4AF4-29F9-0CDD-AD78F0EE960B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0.860" v="1904"/>
          <pc:sldLayoutMkLst>
            <pc:docMk/>
            <pc:sldMasterMk cId="185710988" sldId="2147483648"/>
            <pc:sldLayoutMk cId="3862868585" sldId="2147483701"/>
          </pc:sldLayoutMkLst>
          <pc:spChg chg="add mod">
            <ac:chgData name="Rayde Kruger" userId="5c288f785b4bea38" providerId="LiveId" clId="{828657AB-8AC3-4BD8-8C6F-3C96A04EF1D5}" dt="2024-08-12T18:47:20.860" v="1904"/>
            <ac:spMkLst>
              <pc:docMk/>
              <pc:sldMasterMk cId="185710988" sldId="2147483648"/>
              <pc:sldLayoutMk cId="3862868585" sldId="2147483701"/>
              <ac:spMk id="3" creationId="{50850A69-53EE-9B04-BBEE-6C73F1B01348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7.567" v="1910"/>
          <pc:sldLayoutMkLst>
            <pc:docMk/>
            <pc:sldMasterMk cId="185710988" sldId="2147483648"/>
            <pc:sldLayoutMk cId="1200790869" sldId="2147483702"/>
          </pc:sldLayoutMkLst>
          <pc:spChg chg="add mod">
            <ac:chgData name="Rayde Kruger" userId="5c288f785b4bea38" providerId="LiveId" clId="{828657AB-8AC3-4BD8-8C6F-3C96A04EF1D5}" dt="2024-08-12T18:47:27.567" v="1910"/>
            <ac:spMkLst>
              <pc:docMk/>
              <pc:sldMasterMk cId="185710988" sldId="2147483648"/>
              <pc:sldLayoutMk cId="1200790869" sldId="2147483702"/>
              <ac:spMk id="3" creationId="{D811C471-9C10-9114-0252-2152CD54A2B4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6.203" v="1917"/>
          <pc:sldLayoutMkLst>
            <pc:docMk/>
            <pc:sldMasterMk cId="185710988" sldId="2147483648"/>
            <pc:sldLayoutMk cId="2834852967" sldId="2147483709"/>
          </pc:sldLayoutMkLst>
          <pc:spChg chg="add mod">
            <ac:chgData name="Rayde Kruger" userId="5c288f785b4bea38" providerId="LiveId" clId="{828657AB-8AC3-4BD8-8C6F-3C96A04EF1D5}" dt="2024-08-12T18:47:36.203" v="1917"/>
            <ac:spMkLst>
              <pc:docMk/>
              <pc:sldMasterMk cId="185710988" sldId="2147483648"/>
              <pc:sldLayoutMk cId="2834852967" sldId="2147483709"/>
              <ac:spMk id="3" creationId="{FCA7E80B-25D7-A25B-93F1-FDA34E222C25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6.017" v="1908"/>
          <pc:sldLayoutMkLst>
            <pc:docMk/>
            <pc:sldMasterMk cId="185710988" sldId="2147483648"/>
            <pc:sldLayoutMk cId="1326860300" sldId="2147483710"/>
          </pc:sldLayoutMkLst>
          <pc:spChg chg="add mod">
            <ac:chgData name="Rayde Kruger" userId="5c288f785b4bea38" providerId="LiveId" clId="{828657AB-8AC3-4BD8-8C6F-3C96A04EF1D5}" dt="2024-08-12T18:47:26.017" v="1908"/>
            <ac:spMkLst>
              <pc:docMk/>
              <pc:sldMasterMk cId="185710988" sldId="2147483648"/>
              <pc:sldLayoutMk cId="1326860300" sldId="2147483710"/>
              <ac:spMk id="3" creationId="{2D1180AA-B27E-7D7C-A96E-565D82708894}"/>
            </ac:spMkLst>
          </pc:spChg>
        </pc:sldLayoutChg>
        <pc:sldLayoutChg chg="addSp modSp">
          <pc:chgData name="Rayde Kruger" userId="5c288f785b4bea38" providerId="LiveId" clId="{828657AB-8AC3-4BD8-8C6F-3C96A04EF1D5}" dt="2024-08-12T18:46:46.613" v="1897"/>
          <pc:sldLayoutMkLst>
            <pc:docMk/>
            <pc:sldMasterMk cId="185710988" sldId="2147483648"/>
            <pc:sldLayoutMk cId="3953628234" sldId="2147483712"/>
          </pc:sldLayoutMkLst>
          <pc:spChg chg="add mod">
            <ac:chgData name="Rayde Kruger" userId="5c288f785b4bea38" providerId="LiveId" clId="{828657AB-8AC3-4BD8-8C6F-3C96A04EF1D5}" dt="2024-08-12T18:46:46.613" v="1897"/>
            <ac:spMkLst>
              <pc:docMk/>
              <pc:sldMasterMk cId="185710988" sldId="2147483648"/>
              <pc:sldLayoutMk cId="3953628234" sldId="2147483712"/>
              <ac:spMk id="3" creationId="{10774588-D0E4-C251-FE69-65880C936F24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1.884" v="1905"/>
          <pc:sldLayoutMkLst>
            <pc:docMk/>
            <pc:sldMasterMk cId="185710988" sldId="2147483648"/>
            <pc:sldLayoutMk cId="2205390677" sldId="2147483713"/>
          </pc:sldLayoutMkLst>
          <pc:spChg chg="add mod">
            <ac:chgData name="Rayde Kruger" userId="5c288f785b4bea38" providerId="LiveId" clId="{828657AB-8AC3-4BD8-8C6F-3C96A04EF1D5}" dt="2024-08-12T18:47:21.884" v="1905"/>
            <ac:spMkLst>
              <pc:docMk/>
              <pc:sldMasterMk cId="185710988" sldId="2147483648"/>
              <pc:sldLayoutMk cId="2205390677" sldId="2147483713"/>
              <ac:spMk id="3" creationId="{19334363-E9ED-553A-C180-4816389DBCDB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8.624" v="1911"/>
          <pc:sldLayoutMkLst>
            <pc:docMk/>
            <pc:sldMasterMk cId="185710988" sldId="2147483648"/>
            <pc:sldLayoutMk cId="4127615720" sldId="2147483714"/>
          </pc:sldLayoutMkLst>
          <pc:spChg chg="add mod">
            <ac:chgData name="Rayde Kruger" userId="5c288f785b4bea38" providerId="LiveId" clId="{828657AB-8AC3-4BD8-8C6F-3C96A04EF1D5}" dt="2024-08-12T18:47:28.624" v="1911"/>
            <ac:spMkLst>
              <pc:docMk/>
              <pc:sldMasterMk cId="185710988" sldId="2147483648"/>
              <pc:sldLayoutMk cId="4127615720" sldId="2147483714"/>
              <ac:spMk id="3" creationId="{66D2BA15-EFAB-0AB7-F064-604F769D918F}"/>
            </ac:spMkLst>
          </pc:spChg>
        </pc:sldLayoutChg>
        <pc:sldLayoutChg chg="addSp modSp">
          <pc:chgData name="Rayde Kruger" userId="5c288f785b4bea38" providerId="LiveId" clId="{828657AB-8AC3-4BD8-8C6F-3C96A04EF1D5}" dt="2024-08-12T18:46:52.942" v="1898"/>
          <pc:sldLayoutMkLst>
            <pc:docMk/>
            <pc:sldMasterMk cId="185710988" sldId="2147483648"/>
            <pc:sldLayoutMk cId="3661287843" sldId="2147483716"/>
          </pc:sldLayoutMkLst>
          <pc:spChg chg="add mod">
            <ac:chgData name="Rayde Kruger" userId="5c288f785b4bea38" providerId="LiveId" clId="{828657AB-8AC3-4BD8-8C6F-3C96A04EF1D5}" dt="2024-08-12T18:46:52.942" v="1898"/>
            <ac:spMkLst>
              <pc:docMk/>
              <pc:sldMasterMk cId="185710988" sldId="2147483648"/>
              <pc:sldLayoutMk cId="3661287843" sldId="2147483716"/>
              <ac:spMk id="2" creationId="{1E649E25-3E85-4820-08BD-92A55D1B0534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8.823" v="1920"/>
          <pc:sldLayoutMkLst>
            <pc:docMk/>
            <pc:sldMasterMk cId="185710988" sldId="2147483648"/>
            <pc:sldLayoutMk cId="271912780" sldId="2147483717"/>
          </pc:sldLayoutMkLst>
          <pc:spChg chg="add mod">
            <ac:chgData name="Rayde Kruger" userId="5c288f785b4bea38" providerId="LiveId" clId="{828657AB-8AC3-4BD8-8C6F-3C96A04EF1D5}" dt="2024-08-12T18:47:38.823" v="1920"/>
            <ac:spMkLst>
              <pc:docMk/>
              <pc:sldMasterMk cId="185710988" sldId="2147483648"/>
              <pc:sldLayoutMk cId="271912780" sldId="2147483717"/>
              <ac:spMk id="3" creationId="{1A0E3528-91A3-EFBB-07F4-39E3F497EAC6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6.979" v="1918"/>
          <pc:sldLayoutMkLst>
            <pc:docMk/>
            <pc:sldMasterMk cId="185710988" sldId="2147483648"/>
            <pc:sldLayoutMk cId="1167897898" sldId="2147483718"/>
          </pc:sldLayoutMkLst>
          <pc:spChg chg="add mod">
            <ac:chgData name="Rayde Kruger" userId="5c288f785b4bea38" providerId="LiveId" clId="{828657AB-8AC3-4BD8-8C6F-3C96A04EF1D5}" dt="2024-08-12T18:47:36.979" v="1918"/>
            <ac:spMkLst>
              <pc:docMk/>
              <pc:sldMasterMk cId="185710988" sldId="2147483648"/>
              <pc:sldLayoutMk cId="1167897898" sldId="2147483718"/>
              <ac:spMk id="3" creationId="{31BF8EEF-EB30-CDAD-1C11-4D57FCDEBF85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3.796" v="1914"/>
          <pc:sldLayoutMkLst>
            <pc:docMk/>
            <pc:sldMasterMk cId="185710988" sldId="2147483648"/>
            <pc:sldLayoutMk cId="124082590" sldId="2147483719"/>
          </pc:sldLayoutMkLst>
          <pc:spChg chg="add mod">
            <ac:chgData name="Rayde Kruger" userId="5c288f785b4bea38" providerId="LiveId" clId="{828657AB-8AC3-4BD8-8C6F-3C96A04EF1D5}" dt="2024-08-12T18:47:33.796" v="1914"/>
            <ac:spMkLst>
              <pc:docMk/>
              <pc:sldMasterMk cId="185710988" sldId="2147483648"/>
              <pc:sldLayoutMk cId="124082590" sldId="2147483719"/>
              <ac:spMk id="3" creationId="{D32A2280-E42C-00A8-639D-38B8D3E04C12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5.378" v="1916"/>
          <pc:sldLayoutMkLst>
            <pc:docMk/>
            <pc:sldMasterMk cId="185710988" sldId="2147483648"/>
            <pc:sldLayoutMk cId="4151753743" sldId="2147483721"/>
          </pc:sldLayoutMkLst>
          <pc:spChg chg="add mod">
            <ac:chgData name="Rayde Kruger" userId="5c288f785b4bea38" providerId="LiveId" clId="{828657AB-8AC3-4BD8-8C6F-3C96A04EF1D5}" dt="2024-08-12T18:47:35.378" v="1916"/>
            <ac:spMkLst>
              <pc:docMk/>
              <pc:sldMasterMk cId="185710988" sldId="2147483648"/>
              <pc:sldLayoutMk cId="4151753743" sldId="2147483721"/>
              <ac:spMk id="6" creationId="{4E55518C-9AC3-4527-D2A0-A7F6E1EC532A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9.424" v="1912"/>
          <pc:sldLayoutMkLst>
            <pc:docMk/>
            <pc:sldMasterMk cId="185710988" sldId="2147483648"/>
            <pc:sldLayoutMk cId="1582438442" sldId="2147483722"/>
          </pc:sldLayoutMkLst>
          <pc:spChg chg="add mod">
            <ac:chgData name="Rayde Kruger" userId="5c288f785b4bea38" providerId="LiveId" clId="{828657AB-8AC3-4BD8-8C6F-3C96A04EF1D5}" dt="2024-08-12T18:47:29.424" v="1912"/>
            <ac:spMkLst>
              <pc:docMk/>
              <pc:sldMasterMk cId="185710988" sldId="2147483648"/>
              <pc:sldLayoutMk cId="1582438442" sldId="2147483722"/>
              <ac:spMk id="2" creationId="{CD4213BB-6963-E050-0762-A3B10AFC3EF0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2.693" v="1906"/>
          <pc:sldLayoutMkLst>
            <pc:docMk/>
            <pc:sldMasterMk cId="185710988" sldId="2147483648"/>
            <pc:sldLayoutMk cId="1185585231" sldId="2147483724"/>
          </pc:sldLayoutMkLst>
          <pc:spChg chg="add mod">
            <ac:chgData name="Rayde Kruger" userId="5c288f785b4bea38" providerId="LiveId" clId="{828657AB-8AC3-4BD8-8C6F-3C96A04EF1D5}" dt="2024-08-12T18:47:22.693" v="1906"/>
            <ac:spMkLst>
              <pc:docMk/>
              <pc:sldMasterMk cId="185710988" sldId="2147483648"/>
              <pc:sldLayoutMk cId="1185585231" sldId="2147483724"/>
              <ac:spMk id="2" creationId="{DAD09CB3-5CDE-1F3D-BCC3-A1FDB6161880}"/>
            </ac:spMkLst>
          </pc:spChg>
        </pc:sldLayoutChg>
        <pc:sldLayoutChg chg="addSp modSp">
          <pc:chgData name="Rayde Kruger" userId="5c288f785b4bea38" providerId="LiveId" clId="{828657AB-8AC3-4BD8-8C6F-3C96A04EF1D5}" dt="2024-08-12T18:46:43.413" v="1896"/>
          <pc:sldLayoutMkLst>
            <pc:docMk/>
            <pc:sldMasterMk cId="185710988" sldId="2147483648"/>
            <pc:sldLayoutMk cId="1273491340" sldId="2147483725"/>
          </pc:sldLayoutMkLst>
          <pc:spChg chg="add mod">
            <ac:chgData name="Rayde Kruger" userId="5c288f785b4bea38" providerId="LiveId" clId="{828657AB-8AC3-4BD8-8C6F-3C96A04EF1D5}" dt="2024-08-12T18:46:43.413" v="1896"/>
            <ac:spMkLst>
              <pc:docMk/>
              <pc:sldMasterMk cId="185710988" sldId="2147483648"/>
              <pc:sldLayoutMk cId="1273491340" sldId="2147483725"/>
              <ac:spMk id="3" creationId="{729B0B85-F2F7-33F3-637D-547F6CA0CBCD}"/>
            </ac:spMkLst>
          </pc:spChg>
        </pc:sldLayoutChg>
        <pc:sldLayoutChg chg="addSp modSp">
          <pc:chgData name="Rayde Kruger" userId="5c288f785b4bea38" providerId="LiveId" clId="{828657AB-8AC3-4BD8-8C6F-3C96A04EF1D5}" dt="2024-08-12T18:47:11.927" v="1901"/>
          <pc:sldLayoutMkLst>
            <pc:docMk/>
            <pc:sldMasterMk cId="185710988" sldId="2147483648"/>
            <pc:sldLayoutMk cId="571011360" sldId="2147483729"/>
          </pc:sldLayoutMkLst>
          <pc:spChg chg="add mod">
            <ac:chgData name="Rayde Kruger" userId="5c288f785b4bea38" providerId="LiveId" clId="{828657AB-8AC3-4BD8-8C6F-3C96A04EF1D5}" dt="2024-08-12T18:47:11.927" v="1901"/>
            <ac:spMkLst>
              <pc:docMk/>
              <pc:sldMasterMk cId="185710988" sldId="2147483648"/>
              <pc:sldLayoutMk cId="571011360" sldId="2147483729"/>
              <ac:spMk id="3" creationId="{7A647DD6-06A4-0246-7B50-24C0F95170A1}"/>
            </ac:spMkLst>
          </pc:spChg>
        </pc:sldLayoutChg>
        <pc:sldLayoutChg chg="addSp delSp modSp">
          <pc:chgData name="Rayde Kruger" userId="5c288f785b4bea38" providerId="LiveId" clId="{828657AB-8AC3-4BD8-8C6F-3C96A04EF1D5}" dt="2024-08-12T18:47:16.111" v="1903"/>
          <pc:sldLayoutMkLst>
            <pc:docMk/>
            <pc:sldMasterMk cId="185710988" sldId="2147483648"/>
            <pc:sldLayoutMk cId="2055648583" sldId="2147483741"/>
          </pc:sldLayoutMkLst>
          <pc:spChg chg="add mod">
            <ac:chgData name="Rayde Kruger" userId="5c288f785b4bea38" providerId="LiveId" clId="{828657AB-8AC3-4BD8-8C6F-3C96A04EF1D5}" dt="2024-08-12T18:47:10.899" v="1900"/>
            <ac:spMkLst>
              <pc:docMk/>
              <pc:sldMasterMk cId="185710988" sldId="2147483648"/>
              <pc:sldLayoutMk cId="2055648583" sldId="2147483741"/>
              <ac:spMk id="2" creationId="{9BDFFC42-5DA7-9088-6842-B649ABB2A1C9}"/>
            </ac:spMkLst>
          </pc:spChg>
          <pc:spChg chg="add del mod">
            <ac:chgData name="Rayde Kruger" userId="5c288f785b4bea38" providerId="LiveId" clId="{828657AB-8AC3-4BD8-8C6F-3C96A04EF1D5}" dt="2024-08-12T18:47:16.111" v="1903"/>
            <ac:spMkLst>
              <pc:docMk/>
              <pc:sldMasterMk cId="185710988" sldId="2147483648"/>
              <pc:sldLayoutMk cId="2055648583" sldId="2147483741"/>
              <ac:spMk id="3" creationId="{5BE32FF1-6B44-BF77-A77D-E48882CC9DE6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3.528" v="1907"/>
          <pc:sldLayoutMkLst>
            <pc:docMk/>
            <pc:sldMasterMk cId="185710988" sldId="2147483648"/>
            <pc:sldLayoutMk cId="2263489706" sldId="2147483743"/>
          </pc:sldLayoutMkLst>
          <pc:spChg chg="add mod">
            <ac:chgData name="Rayde Kruger" userId="5c288f785b4bea38" providerId="LiveId" clId="{828657AB-8AC3-4BD8-8C6F-3C96A04EF1D5}" dt="2024-08-12T18:47:23.528" v="1907"/>
            <ac:spMkLst>
              <pc:docMk/>
              <pc:sldMasterMk cId="185710988" sldId="2147483648"/>
              <pc:sldLayoutMk cId="2263489706" sldId="2147483743"/>
              <ac:spMk id="2" creationId="{904333FB-F1AF-334D-B6F2-854CC9095F58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0.503" v="1913"/>
          <pc:sldLayoutMkLst>
            <pc:docMk/>
            <pc:sldMasterMk cId="185710988" sldId="2147483648"/>
            <pc:sldLayoutMk cId="1280602449" sldId="2147483744"/>
          </pc:sldLayoutMkLst>
          <pc:spChg chg="add mod">
            <ac:chgData name="Rayde Kruger" userId="5c288f785b4bea38" providerId="LiveId" clId="{828657AB-8AC3-4BD8-8C6F-3C96A04EF1D5}" dt="2024-08-12T18:47:30.503" v="1913"/>
            <ac:spMkLst>
              <pc:docMk/>
              <pc:sldMasterMk cId="185710988" sldId="2147483648"/>
              <pc:sldLayoutMk cId="1280602449" sldId="2147483744"/>
              <ac:spMk id="2" creationId="{1E107C6A-E580-1B83-80DA-2A52118530CD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7.919" v="1919"/>
          <pc:sldLayoutMkLst>
            <pc:docMk/>
            <pc:sldMasterMk cId="185710988" sldId="2147483648"/>
            <pc:sldLayoutMk cId="1302284327" sldId="2147483745"/>
          </pc:sldLayoutMkLst>
          <pc:spChg chg="add mod">
            <ac:chgData name="Rayde Kruger" userId="5c288f785b4bea38" providerId="LiveId" clId="{828657AB-8AC3-4BD8-8C6F-3C96A04EF1D5}" dt="2024-08-12T18:47:37.919" v="1919"/>
            <ac:spMkLst>
              <pc:docMk/>
              <pc:sldMasterMk cId="185710988" sldId="2147483648"/>
              <pc:sldLayoutMk cId="1302284327" sldId="2147483745"/>
              <ac:spMk id="2" creationId="{67AFE033-4D4B-5E86-921D-11BEF6447619}"/>
            </ac:spMkLst>
          </pc:spChg>
        </pc:sldLayoutChg>
        <pc:sldLayoutChg chg="addSp modSp">
          <pc:chgData name="Rayde Kruger" userId="5c288f785b4bea38" providerId="LiveId" clId="{828657AB-8AC3-4BD8-8C6F-3C96A04EF1D5}" dt="2024-08-12T18:47:00.148" v="1899"/>
          <pc:sldLayoutMkLst>
            <pc:docMk/>
            <pc:sldMasterMk cId="185710988" sldId="2147483648"/>
            <pc:sldLayoutMk cId="965758511" sldId="2147483749"/>
          </pc:sldLayoutMkLst>
          <pc:spChg chg="add mod">
            <ac:chgData name="Rayde Kruger" userId="5c288f785b4bea38" providerId="LiveId" clId="{828657AB-8AC3-4BD8-8C6F-3C96A04EF1D5}" dt="2024-08-12T18:47:00.148" v="1899"/>
            <ac:spMkLst>
              <pc:docMk/>
              <pc:sldMasterMk cId="185710988" sldId="2147483648"/>
              <pc:sldLayoutMk cId="965758511" sldId="2147483749"/>
              <ac:spMk id="3" creationId="{BEB9EB22-B424-3448-D966-9FEF6E050684}"/>
            </ac:spMkLst>
          </pc:spChg>
        </pc:sldLayoutChg>
        <pc:sldLayoutChg chg="addSp modSp">
          <pc:chgData name="Rayde Kruger" userId="5c288f785b4bea38" providerId="LiveId" clId="{828657AB-8AC3-4BD8-8C6F-3C96A04EF1D5}" dt="2024-08-12T18:47:26.884" v="1909"/>
          <pc:sldLayoutMkLst>
            <pc:docMk/>
            <pc:sldMasterMk cId="185710988" sldId="2147483648"/>
            <pc:sldLayoutMk cId="3287225948" sldId="2147483750"/>
          </pc:sldLayoutMkLst>
          <pc:spChg chg="add mod">
            <ac:chgData name="Rayde Kruger" userId="5c288f785b4bea38" providerId="LiveId" clId="{828657AB-8AC3-4BD8-8C6F-3C96A04EF1D5}" dt="2024-08-12T18:47:26.884" v="1909"/>
            <ac:spMkLst>
              <pc:docMk/>
              <pc:sldMasterMk cId="185710988" sldId="2147483648"/>
              <pc:sldLayoutMk cId="3287225948" sldId="2147483750"/>
              <ac:spMk id="3" creationId="{4479B900-13FD-A6FF-D209-BCEF7E4A9108}"/>
            </ac:spMkLst>
          </pc:spChg>
        </pc:sldLayoutChg>
        <pc:sldLayoutChg chg="addSp modSp">
          <pc:chgData name="Rayde Kruger" userId="5c288f785b4bea38" providerId="LiveId" clId="{828657AB-8AC3-4BD8-8C6F-3C96A04EF1D5}" dt="2024-08-12T18:47:34.419" v="1915"/>
          <pc:sldLayoutMkLst>
            <pc:docMk/>
            <pc:sldMasterMk cId="185710988" sldId="2147483648"/>
            <pc:sldLayoutMk cId="1559174407" sldId="2147483751"/>
          </pc:sldLayoutMkLst>
          <pc:spChg chg="add mod">
            <ac:chgData name="Rayde Kruger" userId="5c288f785b4bea38" providerId="LiveId" clId="{828657AB-8AC3-4BD8-8C6F-3C96A04EF1D5}" dt="2024-08-12T18:47:34.419" v="1915"/>
            <ac:spMkLst>
              <pc:docMk/>
              <pc:sldMasterMk cId="185710988" sldId="2147483648"/>
              <pc:sldLayoutMk cId="1559174407" sldId="2147483751"/>
              <ac:spMk id="3" creationId="{4D82F8AF-97FA-A37D-727E-F7382EE1B40D}"/>
            </ac:spMkLst>
          </pc:s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06T21:55:36.115" idx="1">
    <p:pos x="422" y="135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Good morning Prof Owen, Dr Gill and fellow students </a:t>
            </a:r>
            <a:endParaRPr lang="en-GB" b="0" dirty="0">
              <a:latin typeface="Raleway" panose="020B00030301010600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model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mass-spring damping system to model the pitch of the rotor and determine the value of the moment that needs to be applied from the differential thrust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naturally present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Two models were created, one for a step input, which will act like the collective action of the swashplate,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with a sinusoidal input which will act like the cyclic action</a:t>
            </a:r>
          </a:p>
          <a:p>
            <a:r>
              <a:rPr lang="en-ZA" dirty="0"/>
              <a:t>It was found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spring constant must be chosen, such that the natural frequency will match the frequency of the rotor turning.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a first prototype was created.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slip ring to transfer data from the microcontroller to the speed controllers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hub is connected to the main body through a shaft and with 2 thrust bearings, located by a shoulder and locknut on the shaft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Frictionless bushing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6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rotor will have a shaft that runs through the whole blade and is kept in place with a circlip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1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Going forward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 finalized and but others can start being printed and the shafts sent to the workshop</a:t>
            </a:r>
          </a:p>
          <a:p>
            <a:r>
              <a:rPr lang="en-ZA" dirty="0"/>
              <a:t>Working with electricity, high amps, switch off  before while building/ not in use</a:t>
            </a:r>
          </a:p>
          <a:p>
            <a:endParaRPr lang="en-ZA" dirty="0"/>
          </a:p>
          <a:p>
            <a:br>
              <a:rPr lang="en-ZA" dirty="0"/>
            </a:br>
            <a:r>
              <a:rPr lang="en-ZA" dirty="0"/>
              <a:t>Testing</a:t>
            </a:r>
          </a:p>
          <a:p>
            <a:r>
              <a:rPr lang="en-ZA" dirty="0"/>
              <a:t>Directional thrust will be applied, to see if it has different readings</a:t>
            </a:r>
          </a:p>
          <a:p>
            <a:r>
              <a:rPr lang="en-ZA" dirty="0"/>
              <a:t>The load cell’s data will be examined to see if directional thrust was achieved</a:t>
            </a:r>
          </a:p>
          <a:p>
            <a:r>
              <a:rPr lang="en-ZA" dirty="0"/>
              <a:t>During the test, due to the large spinning root could cause harm or parts can break off, and cation should be taken . Ensure the path is cleared 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06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for the past 6 months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1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16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latin typeface="Trebuchet MS" panose="020B0703020202090204" pitchFamily="34" charset="0"/>
              </a:rPr>
              <a:t>Cover &amp; End Slide Option</a:t>
            </a:r>
          </a:p>
          <a:p>
            <a:endParaRPr lang="en-GB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Raleway" panose="020B0003030101060003" pitchFamily="34" charset="0"/>
              </a:rPr>
              <a:t>Replace the background image:</a:t>
            </a:r>
            <a:br>
              <a:rPr lang="en-GB" dirty="0">
                <a:latin typeface="Raleway" panose="020B0003030101060003" pitchFamily="34" charset="0"/>
              </a:rPr>
            </a:br>
            <a:r>
              <a:rPr lang="en-GB" dirty="0">
                <a:latin typeface="Raleway" panose="020B0003030101060003" pitchFamily="34" charset="0"/>
              </a:rPr>
              <a:t>Right-click on the slide, then choose 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Format Background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 and select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Picture or texture fill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.</a:t>
            </a:r>
            <a:r>
              <a:rPr lang="en-GB" b="1" dirty="0">
                <a:solidFill>
                  <a:schemeClr val="accent1"/>
                </a:solidFill>
                <a:latin typeface="Raleway" panose="020B0003030101060003" pitchFamily="34" charset="0"/>
              </a:rPr>
              <a:t> </a:t>
            </a:r>
            <a:r>
              <a:rPr lang="en-GB" b="0" dirty="0">
                <a:solidFill>
                  <a:schemeClr val="accent1"/>
                </a:solidFill>
                <a:latin typeface="Raleway" panose="020B0003030101060003" pitchFamily="34" charset="0"/>
              </a:rPr>
              <a:t>Select a new picture </a:t>
            </a:r>
            <a:r>
              <a:rPr lang="en-GB" b="0" dirty="0">
                <a:latin typeface="Raleway" panose="020B0003030101060003" pitchFamily="34" charset="0"/>
              </a:rPr>
              <a:t>of your choice. </a:t>
            </a:r>
            <a:br>
              <a:rPr lang="en-GB" b="0" dirty="0">
                <a:latin typeface="Raleway" panose="020B0003030101060003" pitchFamily="34" charset="0"/>
              </a:rPr>
            </a:br>
            <a:endParaRPr lang="en-GB" b="0" dirty="0"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Raleway" panose="020B0003030101060003" pitchFamily="34" charset="0"/>
              </a:rPr>
              <a:t>Remember to add an image attribution for e.g., Photo by Stefan 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Obtaining directional thrust from Tip-thrust rotary aircraft.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0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Helicopters fly by having a large engine in the fuselage which drives the rotor through a transmission shaft and gearbox.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Applies torque to body</a:t>
            </a:r>
          </a:p>
          <a:p>
            <a:endParaRPr lang="en-US" sz="18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Tip-thrust eliminate need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By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applying force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 the blade itself which creates the torque to spin the rotor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Many different methods exist to produce this force, but for this project electric motors with propellers will be used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second part is to create directional thrust from the rotor.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Swashplate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translates mechanical inputs into a change in rotor pitch</a:t>
            </a:r>
          </a:p>
          <a:p>
            <a:endParaRPr lang="en-US" sz="18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Collective action raises/lowers  uniformly changes the pitch of the rotor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cyclic action tilts the swashplate the pitch of the rotor vary along its rotation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Creates more lift</a:t>
            </a:r>
          </a:p>
          <a:p>
            <a:endParaRPr lang="en-US" sz="18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Offset the motors to create the a moment to change the pitch which can changed </a:t>
            </a:r>
            <a:r>
              <a:rPr lang="en-US" sz="18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siusiodially</a:t>
            </a:r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to produce the same as the cyclic action</a:t>
            </a:r>
          </a:p>
          <a:p>
            <a:endParaRPr lang="en-US" sz="18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Offset thrust</a:t>
            </a:r>
          </a:p>
          <a:p>
            <a:r>
              <a:rPr lang="en-US" sz="18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Sinusodially</a:t>
            </a:r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30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first step was to create a mathematical model of the system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2D segments w/ force balance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Sum gives total thrust and torque</a:t>
            </a:r>
          </a:p>
          <a:p>
            <a:endParaRPr lang="en-US" sz="18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Theta is pitch, alpha is angle of attack.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AOA affects the amount of lift produced and is affected by the incoming air velocity and the blade’s angular velocity.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method, the rotor was </a:t>
            </a:r>
            <a:r>
              <a:rPr lang="en-US" dirty="0" err="1"/>
              <a:t>analysed</a:t>
            </a:r>
            <a:r>
              <a:rPr lang="en-US" dirty="0"/>
              <a:t>.</a:t>
            </a:r>
          </a:p>
          <a:p>
            <a:r>
              <a:rPr lang="en-US" dirty="0"/>
              <a:t>It was an iterative approach </a:t>
            </a:r>
          </a:p>
          <a:p>
            <a:r>
              <a:rPr lang="en-US" dirty="0"/>
              <a:t>Gets approximated from the thrust and the thrust is recalculated.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Shown by the graph the amount of thrust increases furthers along the rotor as the radial velocity increases.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main concern is total thrust, it was recorded for different rotor angular velocities and a curve was fitted to create a simplified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mentioned previously, the incoming air velocity will affect the amount of thrust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the propellers, the incoming air can be approximated as the angular velocity of the rotor times by the distance from the hub to the motors.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represented by parabolic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Except each will have coefficients which are dependent on the angular velocity.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solution was to best fit a curve for each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coefcient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7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air speed increases the further from the hub,</a:t>
            </a:r>
            <a:r>
              <a:rPr lang="en-ZA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thrust generated by the tip thrust decreases as it moves further along the rotor blade, however maximum torque</a:t>
            </a:r>
          </a:p>
          <a:p>
            <a:r>
              <a:rPr lang="en-ZA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Move motors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Increasre</a:t>
            </a:r>
            <a:r>
              <a:rPr lang="en-US" sz="1800" dirty="0"/>
              <a:t> thrust, increase thrust required</a:t>
            </a:r>
            <a:endParaRPr lang="en-ZA" sz="1800" dirty="0"/>
          </a:p>
          <a:p>
            <a:r>
              <a:rPr lang="en-ZA" sz="18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towards hub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81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Increasre</a:t>
            </a:r>
            <a:r>
              <a:rPr lang="en-US" dirty="0"/>
              <a:t> thrust, increase thrust required</a:t>
            </a:r>
          </a:p>
          <a:p>
            <a:r>
              <a:rPr lang="en-US" dirty="0"/>
              <a:t>This </a:t>
            </a:r>
            <a:r>
              <a:rPr lang="en-US" dirty="0" err="1"/>
              <a:t>relathionship</a:t>
            </a:r>
            <a:r>
              <a:rPr lang="en-US" dirty="0"/>
              <a:t> rep by the graph,</a:t>
            </a:r>
          </a:p>
          <a:p>
            <a:r>
              <a:rPr lang="en-US" dirty="0" err="1"/>
              <a:t>Sdtnadadised</a:t>
            </a:r>
            <a:r>
              <a:rPr lang="en-US" dirty="0"/>
              <a:t> subtracted</a:t>
            </a:r>
          </a:p>
          <a:p>
            <a:r>
              <a:rPr lang="en-US" dirty="0"/>
              <a:t>Optimal at 32.5 %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0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End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graphic">
            <a:extLst>
              <a:ext uri="{FF2B5EF4-FFF2-40B4-BE49-F238E27FC236}">
                <a16:creationId xmlns:a16="http://schemas.microsoft.com/office/drawing/2014/main" id="{5B248510-4BC7-9345-88FC-2E0C971BA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4959" y="1341439"/>
            <a:ext cx="1196970" cy="1837209"/>
          </a:xfrm>
          <a:prstGeom prst="rect">
            <a:avLst/>
          </a:prstGeom>
        </p:spPr>
      </p:pic>
      <p:cxnSp>
        <p:nvCxnSpPr>
          <p:cNvPr id="5" name="Gold H Line">
            <a:extLst>
              <a:ext uri="{FF2B5EF4-FFF2-40B4-BE49-F238E27FC236}">
                <a16:creationId xmlns:a16="http://schemas.microsoft.com/office/drawing/2014/main" id="{D2E91EF0-985A-D444-B885-44EABE549784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D1F2E50E-95E6-FC4E-962F-EC9D3C8E6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B3C7A21B-1B7F-7C48-A146-B42CAF24A16C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4E7E269D-C46B-D74D-ADD3-C0B4C411F7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643164C7-3D42-2F47-9B4F-124EA03007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46551"/>
            <a:ext cx="7342632" cy="50666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46551"/>
            <a:ext cx="3524695" cy="506667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34363-E9ED-553A-C180-4816389DB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53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ite Rectangle">
            <a:extLst>
              <a:ext uri="{FF2B5EF4-FFF2-40B4-BE49-F238E27FC236}">
                <a16:creationId xmlns:a16="http://schemas.microsoft.com/office/drawing/2014/main" id="{16180752-C10C-8440-9EE3-94FE745DE7CB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3DFF6234-ED27-674E-B499-43815E04B1F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2720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2">
            <a:extLst>
              <a:ext uri="{FF2B5EF4-FFF2-40B4-BE49-F238E27FC236}">
                <a16:creationId xmlns:a16="http://schemas.microsoft.com/office/drawing/2014/main" id="{566B889E-5E19-884B-A6F6-A481CC7DE2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537FBF-A738-EB4D-9E99-BDECCAA2C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F49F80C-ACC3-A44A-8CC6-3C5EDE1809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rgbClr val="4D535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B3F930F9-C039-AF47-823C-5530804EC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DA3B2F-BE8B-BF42-ABB3-E31B7ECCE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09CB3-5CDE-1F3D-BCC3-A1FDB61618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558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257E3393-912E-0B49-AEEE-D6B9ACB96FDA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D3B1D8D-243B-DA40-B75D-A969A88B2F8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3">
            <a:extLst>
              <a:ext uri="{FF2B5EF4-FFF2-40B4-BE49-F238E27FC236}">
                <a16:creationId xmlns:a16="http://schemas.microsoft.com/office/drawing/2014/main" id="{651902F8-552C-7C40-AA8D-2CE4C4E180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0127F6-1B72-C84F-9735-3D0725E985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3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6" name="Content Placeholder  2">
            <a:extLst>
              <a:ext uri="{FF2B5EF4-FFF2-40B4-BE49-F238E27FC236}">
                <a16:creationId xmlns:a16="http://schemas.microsoft.com/office/drawing/2014/main" id="{26B27DB4-949B-464F-A1EF-C46A3C3631C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7" name="Sub-heading 2">
            <a:extLst>
              <a:ext uri="{FF2B5EF4-FFF2-40B4-BE49-F238E27FC236}">
                <a16:creationId xmlns:a16="http://schemas.microsoft.com/office/drawing/2014/main" id="{26C885C7-ECC4-4F47-8909-3F2435E193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332A8F-EAE9-F94C-83E3-1D8BA1D919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2D4C76D-E14A-6D42-98D9-5AB41C4534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0" name="Sub-heading 1">
            <a:extLst>
              <a:ext uri="{FF2B5EF4-FFF2-40B4-BE49-F238E27FC236}">
                <a16:creationId xmlns:a16="http://schemas.microsoft.com/office/drawing/2014/main" id="{E5ACC0B6-8927-2744-B7D5-8F74BBD9FF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B4B94-2979-2E4C-BC92-09558809B4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333FB-F1AF-334D-B6F2-854CC9095F5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3489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Sand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2C99B27B-2E8D-C04F-BC82-C62BE7870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4865"/>
            <a:ext cx="6256339" cy="631312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180AA-B27E-7D7C-A96E-565D8270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686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07105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  <a:noFill/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9B900-13FD-A6FF-D209-BCEF7E4A91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722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ttern">
            <a:extLst>
              <a:ext uri="{FF2B5EF4-FFF2-40B4-BE49-F238E27FC236}">
                <a16:creationId xmlns:a16="http://schemas.microsoft.com/office/drawing/2014/main" id="{4226EFA1-497F-5A4F-8521-91A0CFCC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26" name="Bottom Corner Cover Ups">
            <a:extLst>
              <a:ext uri="{FF2B5EF4-FFF2-40B4-BE49-F238E27FC236}">
                <a16:creationId xmlns:a16="http://schemas.microsoft.com/office/drawing/2014/main" id="{12DF9248-7DA5-8141-89FC-ECD244595B6B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7" name="SU.Footer.Shape.White.Cover.R">
              <a:extLst>
                <a:ext uri="{FF2B5EF4-FFF2-40B4-BE49-F238E27FC236}">
                  <a16:creationId xmlns:a16="http://schemas.microsoft.com/office/drawing/2014/main" id="{44528E5A-08AB-2F40-85F7-9CF0230748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8" name="SU.Footer.Shape.White.Cover.L">
              <a:extLst>
                <a:ext uri="{FF2B5EF4-FFF2-40B4-BE49-F238E27FC236}">
                  <a16:creationId xmlns:a16="http://schemas.microsoft.com/office/drawing/2014/main" id="{D874E491-8EBD-0144-BAB4-4A1A86F2BC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1C471-9C10-9114-0252-2152CD54A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79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ttern">
            <a:extLst>
              <a:ext uri="{FF2B5EF4-FFF2-40B4-BE49-F238E27FC236}">
                <a16:creationId xmlns:a16="http://schemas.microsoft.com/office/drawing/2014/main" id="{4A2374C0-3B03-8F48-9525-7E36392B2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80" y="1342422"/>
            <a:ext cx="4041984" cy="5256000"/>
          </a:xfrm>
          <a:prstGeom prst="rect">
            <a:avLst/>
          </a:prstGeom>
        </p:spPr>
      </p:pic>
      <p:grpSp>
        <p:nvGrpSpPr>
          <p:cNvPr id="21" name="Bottom Corner Cover Ups">
            <a:extLst>
              <a:ext uri="{FF2B5EF4-FFF2-40B4-BE49-F238E27FC236}">
                <a16:creationId xmlns:a16="http://schemas.microsoft.com/office/drawing/2014/main" id="{27B58CE0-B94F-A74F-AF83-E7C43D62994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22" name="SU.Footer.Shape.White.Cover.R">
              <a:extLst>
                <a:ext uri="{FF2B5EF4-FFF2-40B4-BE49-F238E27FC236}">
                  <a16:creationId xmlns:a16="http://schemas.microsoft.com/office/drawing/2014/main" id="{96365ED4-3E98-AF49-A700-D172265237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23" name="SU.Footer.Shape.White.Cover.L">
              <a:extLst>
                <a:ext uri="{FF2B5EF4-FFF2-40B4-BE49-F238E27FC236}">
                  <a16:creationId xmlns:a16="http://schemas.microsoft.com/office/drawing/2014/main" id="{D3178EAC-4321-104D-9E00-9ED1994E17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8309"/>
            <a:ext cx="3524695" cy="507493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BA15-EFAB-0AB7-F064-604F769D9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761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Rectangle">
            <a:extLst>
              <a:ext uri="{FF2B5EF4-FFF2-40B4-BE49-F238E27FC236}">
                <a16:creationId xmlns:a16="http://schemas.microsoft.com/office/drawing/2014/main" id="{D2611FE4-4CE8-7644-A6FD-ABFB5B5B8D60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5BA92924-BA89-854C-8409-64B301FD09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Sub-heading 2">
            <a:extLst>
              <a:ext uri="{FF2B5EF4-FFF2-40B4-BE49-F238E27FC236}">
                <a16:creationId xmlns:a16="http://schemas.microsoft.com/office/drawing/2014/main" id="{90BCFF40-F87E-ED46-9480-AC27B8F7C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4773FA7-6E41-CA4A-B944-CFB56DE62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2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E1645F-7F5E-DF4A-92A3-FB3C5E5CD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39722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0" name="Sub-heading 1">
            <a:extLst>
              <a:ext uri="{FF2B5EF4-FFF2-40B4-BE49-F238E27FC236}">
                <a16:creationId xmlns:a16="http://schemas.microsoft.com/office/drawing/2014/main" id="{D7D43BA8-224C-6246-ABDE-468543E9D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A004F2E-DDA4-A340-97A9-41B223F5D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213BB-6963-E050-0762-A3B10AFC3E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82438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1A1C789A-0612-3644-A79B-9492F3528D52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3BC844-4DA9-DB4A-A3AA-E8A8209E09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5" name="Sub-heading 3">
            <a:extLst>
              <a:ext uri="{FF2B5EF4-FFF2-40B4-BE49-F238E27FC236}">
                <a16:creationId xmlns:a16="http://schemas.microsoft.com/office/drawing/2014/main" id="{D8F5F88C-07A7-2147-A0EA-3CBC0139E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E07662-F181-D847-979F-68604D400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7" name="Content Placeholder  2">
            <a:extLst>
              <a:ext uri="{FF2B5EF4-FFF2-40B4-BE49-F238E27FC236}">
                <a16:creationId xmlns:a16="http://schemas.microsoft.com/office/drawing/2014/main" id="{81BE3FB5-7628-A44F-8346-A0EAD26BDE0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8" name="Sub-heading 2">
            <a:extLst>
              <a:ext uri="{FF2B5EF4-FFF2-40B4-BE49-F238E27FC236}">
                <a16:creationId xmlns:a16="http://schemas.microsoft.com/office/drawing/2014/main" id="{733D04FF-BCA2-1642-A192-144D8BEEF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FC4B0CEE-DA4A-3244-81A8-3C23508A1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86AEBDB5-8697-1944-A7CB-0C142AFA54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1" name="Sub-heading 1">
            <a:extLst>
              <a:ext uri="{FF2B5EF4-FFF2-40B4-BE49-F238E27FC236}">
                <a16:creationId xmlns:a16="http://schemas.microsoft.com/office/drawing/2014/main" id="{609BD0E6-9034-2C40-A3D4-10BA44739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AE43938-8335-A749-BAE2-E305CF0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07C6A-E580-1B83-80DA-2A52118530C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0602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Maroon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Maroon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41306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5"/>
            <a:ext cx="4785278" cy="137686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101463"/>
            <a:ext cx="6256338" cy="441925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76838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A2280-E42C-00A8-639D-38B8D3E04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0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ld H Line">
            <a:extLst>
              <a:ext uri="{FF2B5EF4-FFF2-40B4-BE49-F238E27FC236}">
                <a16:creationId xmlns:a16="http://schemas.microsoft.com/office/drawing/2014/main" id="{14D6B201-F64D-A747-B121-C05B2A976FDB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8408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425AC-4AF4-29F9-0CDD-AD78F0EE96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22095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3213"/>
            <a:ext cx="8328565" cy="105288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F8AF-97FA-A37D-727E-F7382EE1B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917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ttern">
            <a:extLst>
              <a:ext uri="{FF2B5EF4-FFF2-40B4-BE49-F238E27FC236}">
                <a16:creationId xmlns:a16="http://schemas.microsoft.com/office/drawing/2014/main" id="{C0EE66DB-533C-E64C-B3D1-64CA28007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3" name="Bottom Corner Cover Ups">
            <a:extLst>
              <a:ext uri="{FF2B5EF4-FFF2-40B4-BE49-F238E27FC236}">
                <a16:creationId xmlns:a16="http://schemas.microsoft.com/office/drawing/2014/main" id="{5005E7C9-6600-A544-AFA5-371577BEB73F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9" name="SU.Footer.Shape.White.Cover.R">
              <a:extLst>
                <a:ext uri="{FF2B5EF4-FFF2-40B4-BE49-F238E27FC236}">
                  <a16:creationId xmlns:a16="http://schemas.microsoft.com/office/drawing/2014/main" id="{1D0C4382-EBF0-994D-87EB-841AE6F0F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0" name="SU.Footer.Shape.White.Cover.L">
              <a:extLst>
                <a:ext uri="{FF2B5EF4-FFF2-40B4-BE49-F238E27FC236}">
                  <a16:creationId xmlns:a16="http://schemas.microsoft.com/office/drawing/2014/main" id="{A9785C11-D389-7D4F-9474-E4C97B9273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5518C-9AC3-4527-D2A0-A7F6E1EC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1753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tern">
            <a:extLst>
              <a:ext uri="{FF2B5EF4-FFF2-40B4-BE49-F238E27FC236}">
                <a16:creationId xmlns:a16="http://schemas.microsoft.com/office/drawing/2014/main" id="{D5786CBE-E2DA-F242-8EF3-D86AFD777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67"/>
          <a:stretch/>
        </p:blipFill>
        <p:spPr>
          <a:xfrm>
            <a:off x="1380" y="1342422"/>
            <a:ext cx="3784040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6742E16-A430-8D49-8E48-2E7C539F8975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36D2AD46-C46A-354E-BEB5-538F821ABE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FCFD9C81-5F69-5644-80F4-B4957DB6B5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4" name="Content Placeholder ">
            <a:extLst>
              <a:ext uri="{FF2B5EF4-FFF2-40B4-BE49-F238E27FC236}">
                <a16:creationId xmlns:a16="http://schemas.microsoft.com/office/drawing/2014/main" id="{D0E9C235-E1AC-4547-A3F0-A9434CA86FF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043364" y="1439056"/>
            <a:ext cx="7814339" cy="5074170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13" name="Sub-heading">
            <a:extLst>
              <a:ext uri="{FF2B5EF4-FFF2-40B4-BE49-F238E27FC236}">
                <a16:creationId xmlns:a16="http://schemas.microsoft.com/office/drawing/2014/main" id="{4F600B9D-C6D1-B541-84C3-79F974E46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7745"/>
            <a:ext cx="3266751" cy="5075482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lang="en-GB" sz="2800" b="0" i="0" kern="120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7E80B-25D7-A25B-93F1-FDA34E222C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4852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Rectangle">
            <a:extLst>
              <a:ext uri="{FF2B5EF4-FFF2-40B4-BE49-F238E27FC236}">
                <a16:creationId xmlns:a16="http://schemas.microsoft.com/office/drawing/2014/main" id="{E092BD89-6351-F14F-99A1-F9ED46FD8A3D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 2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2"/>
            <a:ext cx="5335586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2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82145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EB87052C-3318-B443-ACEB-EB3464C7D9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3"/>
            <a:ext cx="5335587" cy="1071641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5367782" cy="4414600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86559"/>
            <a:ext cx="5367782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F8EEF-EB30-CDAD-1C11-4D57FCDEBF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7897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Layout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Rectangle">
            <a:extLst>
              <a:ext uri="{FF2B5EF4-FFF2-40B4-BE49-F238E27FC236}">
                <a16:creationId xmlns:a16="http://schemas.microsoft.com/office/drawing/2014/main" id="{F91E8B35-3A4B-C141-A1D0-4589A2506ABF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BB9A18E-F7B6-1241-9C63-76045CF56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4" name="Sub-heading 3">
            <a:extLst>
              <a:ext uri="{FF2B5EF4-FFF2-40B4-BE49-F238E27FC236}">
                <a16:creationId xmlns:a16="http://schemas.microsoft.com/office/drawing/2014/main" id="{73E54803-8D9E-3F45-B6AB-224557321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8BEA3-5345-1748-AA80-5B585F793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29951"/>
            <a:ext cx="3600000" cy="10535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6" name="Content Placeholder  2">
            <a:extLst>
              <a:ext uri="{FF2B5EF4-FFF2-40B4-BE49-F238E27FC236}">
                <a16:creationId xmlns:a16="http://schemas.microsoft.com/office/drawing/2014/main" id="{88B2884D-0365-B541-8F3C-C51C6A73AE2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2"/>
            <a:ext cx="3599998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7" name="Sub-heading 2">
            <a:extLst>
              <a:ext uri="{FF2B5EF4-FFF2-40B4-BE49-F238E27FC236}">
                <a16:creationId xmlns:a16="http://schemas.microsoft.com/office/drawing/2014/main" id="{6D580DE4-7F66-D04D-B514-60DB43039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A6F7933B-A88D-C34B-BD54-79381E7FA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2A0A52AC-CBA4-EA46-BD1B-323F4DB400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2"/>
            <a:ext cx="3600000" cy="4412219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0" name="Sub-heading 1">
            <a:extLst>
              <a:ext uri="{FF2B5EF4-FFF2-40B4-BE49-F238E27FC236}">
                <a16:creationId xmlns:a16="http://schemas.microsoft.com/office/drawing/2014/main" id="{CA2CC1C2-E7EE-0648-820D-BC18F6B338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0F85EF3-BC19-7441-B388-C54874512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FE033-4D4B-5E86-921D-11BEF644761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2284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Steel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ttern Grey Bottom">
            <a:extLst>
              <a:ext uri="{FF2B5EF4-FFF2-40B4-BE49-F238E27FC236}">
                <a16:creationId xmlns:a16="http://schemas.microsoft.com/office/drawing/2014/main" id="{5F8180FE-41B2-8F47-AF2E-24E5C9A61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1002"/>
            <a:ext cx="4785278" cy="2148599"/>
          </a:xfrm>
          <a:prstGeom prst="rect">
            <a:avLst/>
          </a:prstGeom>
        </p:spPr>
      </p:pic>
      <p:pic>
        <p:nvPicPr>
          <p:cNvPr id="19" name="Pattern Grey Top">
            <a:extLst>
              <a:ext uri="{FF2B5EF4-FFF2-40B4-BE49-F238E27FC236}">
                <a16:creationId xmlns:a16="http://schemas.microsoft.com/office/drawing/2014/main" id="{DA8894CA-8492-9F40-AA7E-A17D05BC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85515"/>
          <a:stretch/>
        </p:blipFill>
        <p:spPr>
          <a:xfrm rot="10800000">
            <a:off x="225944" y="1334680"/>
            <a:ext cx="4785278" cy="829101"/>
          </a:xfrm>
          <a:prstGeom prst="rect">
            <a:avLst/>
          </a:prstGeom>
        </p:spPr>
      </p:pic>
      <p:pic>
        <p:nvPicPr>
          <p:cNvPr id="18" name="Pattern Sand Top">
            <a:extLst>
              <a:ext uri="{FF2B5EF4-FFF2-40B4-BE49-F238E27FC236}">
                <a16:creationId xmlns:a16="http://schemas.microsoft.com/office/drawing/2014/main" id="{3962A34F-1D66-A649-83D7-69B392B6F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6" t="14321" r="48528" b="71220"/>
          <a:stretch/>
        </p:blipFill>
        <p:spPr>
          <a:xfrm rot="10800000">
            <a:off x="227250" y="-42183"/>
            <a:ext cx="4785278" cy="137686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6645"/>
            <a:ext cx="6256338" cy="4416581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8" y="138117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943724"/>
            <a:ext cx="4453200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E3528-91A3-EFBB-07F4-39E3F497E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91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0" cy="5256000"/>
          </a:xfrm>
          <a:prstGeom prst="rect">
            <a:avLst/>
          </a:prstGeom>
        </p:spPr>
      </p:pic>
      <p:grpSp>
        <p:nvGrpSpPr>
          <p:cNvPr id="11" name="Bottom Corner Cover Ups">
            <a:extLst>
              <a:ext uri="{FF2B5EF4-FFF2-40B4-BE49-F238E27FC236}">
                <a16:creationId xmlns:a16="http://schemas.microsoft.com/office/drawing/2014/main" id="{6B263B2D-D558-B84C-9022-34F07C2522D9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2" name="SU.Footer.Shape.White.Cover.R">
              <a:extLst>
                <a:ext uri="{FF2B5EF4-FFF2-40B4-BE49-F238E27FC236}">
                  <a16:creationId xmlns:a16="http://schemas.microsoft.com/office/drawing/2014/main" id="{A42B02D9-6BCD-3B46-A57F-212570E52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3" name="SU.Footer.Shape.White.Cover.L">
              <a:extLst>
                <a:ext uri="{FF2B5EF4-FFF2-40B4-BE49-F238E27FC236}">
                  <a16:creationId xmlns:a16="http://schemas.microsoft.com/office/drawing/2014/main" id="{7BE51404-5FBA-E747-9F0C-F3B96BD723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9B0B85-F2F7-33F3-637D-547F6CA0C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Panel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7065"/>
          <a:stretch/>
        </p:blipFill>
        <p:spPr>
          <a:xfrm>
            <a:off x="1379" y="1342422"/>
            <a:ext cx="4041984" cy="5256000"/>
          </a:xfrm>
          <a:prstGeom prst="rect">
            <a:avLst/>
          </a:prstGeom>
        </p:spPr>
      </p:pic>
      <p:grpSp>
        <p:nvGrpSpPr>
          <p:cNvPr id="15" name="Bottom Corner Cover Ups">
            <a:extLst>
              <a:ext uri="{FF2B5EF4-FFF2-40B4-BE49-F238E27FC236}">
                <a16:creationId xmlns:a16="http://schemas.microsoft.com/office/drawing/2014/main" id="{F2814333-1BF5-E849-A0FE-9AA7C7404101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6" name="SU.Footer.Shape.White.Cover.R">
              <a:extLst>
                <a:ext uri="{FF2B5EF4-FFF2-40B4-BE49-F238E27FC236}">
                  <a16:creationId xmlns:a16="http://schemas.microsoft.com/office/drawing/2014/main" id="{03FDF139-728B-024E-9703-C432EBC41B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7" name="SU.Footer.Shape.White.Cover.L">
              <a:extLst>
                <a:ext uri="{FF2B5EF4-FFF2-40B4-BE49-F238E27FC236}">
                  <a16:creationId xmlns:a16="http://schemas.microsoft.com/office/drawing/2014/main" id="{29002AAF-104D-E541-A418-B45D06E37C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439056"/>
            <a:ext cx="7342632" cy="5059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439055"/>
            <a:ext cx="3524695" cy="505917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74588-D0E4-C251-FE69-65880C936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old H Line">
            <a:extLst>
              <a:ext uri="{FF2B5EF4-FFF2-40B4-BE49-F238E27FC236}">
                <a16:creationId xmlns:a16="http://schemas.microsoft.com/office/drawing/2014/main" id="{BCBE8D15-217A-AD4B-B1B6-A4A4464A9778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2093513"/>
            <a:ext cx="5335586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9" name="Sub-heading 2">
            <a:extLst>
              <a:ext uri="{FF2B5EF4-FFF2-40B4-BE49-F238E27FC236}">
                <a16:creationId xmlns:a16="http://schemas.microsoft.com/office/drawing/2014/main" id="{EFD6BD00-14FA-0C44-936C-18A58C6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5552" y="1374650"/>
            <a:ext cx="5335586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1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34094"/>
            <a:ext cx="5335587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7"/>
            <a:ext cx="5367782" cy="441971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Sub-heading 1">
            <a:extLst>
              <a:ext uri="{FF2B5EF4-FFF2-40B4-BE49-F238E27FC236}">
                <a16:creationId xmlns:a16="http://schemas.microsoft.com/office/drawing/2014/main" id="{C672C517-E44C-5541-8903-0803B60C3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5367782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9" y="234094"/>
            <a:ext cx="5367782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E25-3E85-4820-08BD-92A55D1B05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old H Line">
            <a:extLst>
              <a:ext uri="{FF2B5EF4-FFF2-40B4-BE49-F238E27FC236}">
                <a16:creationId xmlns:a16="http://schemas.microsoft.com/office/drawing/2014/main" id="{FF14821C-DD56-5047-8DDF-2CED2D6B409A}"/>
              </a:ext>
            </a:extLst>
          </p:cNvPr>
          <p:cNvCxnSpPr/>
          <p:nvPr userDrawn="1"/>
        </p:nvCxnSpPr>
        <p:spPr>
          <a:xfrm>
            <a:off x="0" y="1341438"/>
            <a:ext cx="12192000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041138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3" name="Sub-heading 3">
            <a:extLst>
              <a:ext uri="{FF2B5EF4-FFF2-40B4-BE49-F238E27FC236}">
                <a16:creationId xmlns:a16="http://schemas.microsoft.com/office/drawing/2014/main" id="{DBCB0F0E-2CA6-9B47-B078-4D0CBA22A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1138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1138" y="230572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79902" y="2093513"/>
            <a:ext cx="3599998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5" name="Sub-heading 2">
            <a:extLst>
              <a:ext uri="{FF2B5EF4-FFF2-40B4-BE49-F238E27FC236}">
                <a16:creationId xmlns:a16="http://schemas.microsoft.com/office/drawing/2014/main" id="{EB65077B-EB16-BF45-A1FD-89A294FE27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9902" y="1382145"/>
            <a:ext cx="3599998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9900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7" y="2093513"/>
            <a:ext cx="3600000" cy="440472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 1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7" y="1382145"/>
            <a:ext cx="360000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67" y="229952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FC42-5DA7-9088-6842-B649ABB2A1C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197368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187320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2097153"/>
            <a:ext cx="6256338" cy="441607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Sub-heading">
            <a:extLst>
              <a:ext uri="{FF2B5EF4-FFF2-40B4-BE49-F238E27FC236}">
                <a16:creationId xmlns:a16="http://schemas.microsoft.com/office/drawing/2014/main" id="{F247DAB5-9184-904C-8ADA-EB59774A9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4799" y="1382713"/>
            <a:ext cx="6256339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405" y="2943724"/>
            <a:ext cx="4448193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47DD6-06A4-0246-7B50-24C0F9517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3696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94054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9EB22-B424-3448-D966-9FEF6E050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575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+ Content on Pattern Sand Bg"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238EDFC1-EE9A-8048-86A1-2E5C9233E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68"/>
          <a:stretch/>
        </p:blipFill>
        <p:spPr>
          <a:xfrm>
            <a:off x="1379" y="1342422"/>
            <a:ext cx="12190621" cy="5256000"/>
          </a:xfrm>
          <a:prstGeom prst="rect">
            <a:avLst/>
          </a:prstGeom>
        </p:spPr>
      </p:pic>
      <p:grpSp>
        <p:nvGrpSpPr>
          <p:cNvPr id="13" name="Bottom Corner Cover Ups">
            <a:extLst>
              <a:ext uri="{FF2B5EF4-FFF2-40B4-BE49-F238E27FC236}">
                <a16:creationId xmlns:a16="http://schemas.microsoft.com/office/drawing/2014/main" id="{93D46E69-FB5E-344A-A7B7-752C7C6ECCDD}"/>
              </a:ext>
            </a:extLst>
          </p:cNvPr>
          <p:cNvGrpSpPr/>
          <p:nvPr userDrawn="1"/>
        </p:nvGrpSpPr>
        <p:grpSpPr>
          <a:xfrm>
            <a:off x="0" y="5911729"/>
            <a:ext cx="12192027" cy="949000"/>
            <a:chOff x="0" y="5911729"/>
            <a:chExt cx="12192027" cy="949000"/>
          </a:xfrm>
        </p:grpSpPr>
        <p:pic>
          <p:nvPicPr>
            <p:cNvPr id="14" name="SU.Footer.Shape.White.Cover.R">
              <a:extLst>
                <a:ext uri="{FF2B5EF4-FFF2-40B4-BE49-F238E27FC236}">
                  <a16:creationId xmlns:a16="http://schemas.microsoft.com/office/drawing/2014/main" id="{C3DAB37C-2D70-5C41-B708-179C820942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5482" b="18185"/>
            <a:stretch/>
          </p:blipFill>
          <p:spPr>
            <a:xfrm>
              <a:off x="11641165" y="5911729"/>
              <a:ext cx="550862" cy="949000"/>
            </a:xfrm>
            <a:prstGeom prst="rect">
              <a:avLst/>
            </a:prstGeom>
          </p:spPr>
        </p:pic>
        <p:pic>
          <p:nvPicPr>
            <p:cNvPr id="15" name="SU.Footer.Shape.White.Cover.L">
              <a:extLst>
                <a:ext uri="{FF2B5EF4-FFF2-40B4-BE49-F238E27FC236}">
                  <a16:creationId xmlns:a16="http://schemas.microsoft.com/office/drawing/2014/main" id="{73C9FD76-564E-0348-A31C-D0132A5B6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5768" b="18185"/>
            <a:stretch/>
          </p:blipFill>
          <p:spPr>
            <a:xfrm>
              <a:off x="0" y="5911729"/>
              <a:ext cx="515938" cy="949000"/>
            </a:xfrm>
            <a:prstGeom prst="rect">
              <a:avLst/>
            </a:prstGeom>
          </p:spPr>
        </p:pic>
      </p:grpSp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68" y="2098626"/>
            <a:ext cx="11122470" cy="4414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5" name="Sub-heading">
            <a:extLst>
              <a:ext uri="{FF2B5EF4-FFF2-40B4-BE49-F238E27FC236}">
                <a16:creationId xmlns:a16="http://schemas.microsoft.com/office/drawing/2014/main" id="{75341AAE-B2DE-0D44-A2FA-007F38E94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668" y="1379764"/>
            <a:ext cx="11122470" cy="644993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68" y="286559"/>
            <a:ext cx="8328565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50A69-53EE-9B04-BBEE-6C73F1B0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28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0"/>
            <a:ext cx="12192000" cy="134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SU.Footer.Shape.White">
            <a:extLst>
              <a:ext uri="{FF2B5EF4-FFF2-40B4-BE49-F238E27FC236}">
                <a16:creationId xmlns:a16="http://schemas.microsoft.com/office/drawing/2014/main" id="{C2021710-E914-7244-8A47-3745EFB0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18185"/>
          <a:stretch/>
        </p:blipFill>
        <p:spPr>
          <a:xfrm>
            <a:off x="0" y="5909001"/>
            <a:ext cx="12192000" cy="948999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Engineering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EyobuNjineli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|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Ingenieurswese</a:t>
            </a:r>
            <a:endParaRPr lang="en-GB" sz="1000" b="0" i="0" dirty="0">
              <a:solidFill>
                <a:schemeClr val="accent3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SU.Shape" hidden="1">
            <a:extLst>
              <a:ext uri="{FF2B5EF4-FFF2-40B4-BE49-F238E27FC236}">
                <a16:creationId xmlns:a16="http://schemas.microsoft.com/office/drawing/2014/main" id="{050DDAF9-8F3A-0B48-82E1-6040CBB5F5D1}"/>
              </a:ext>
            </a:extLst>
          </p:cNvPr>
          <p:cNvSpPr/>
          <p:nvPr userDrawn="1"/>
        </p:nvSpPr>
        <p:spPr>
          <a:xfrm>
            <a:off x="0" y="1339540"/>
            <a:ext cx="12192000" cy="5259988"/>
          </a:xfrm>
          <a:custGeom>
            <a:avLst/>
            <a:gdLst>
              <a:gd name="connsiteX0" fmla="*/ 76801 w 3455263"/>
              <a:gd name="connsiteY0" fmla="*/ 1812227 h 1812226"/>
              <a:gd name="connsiteX1" fmla="*/ 0 w 3455263"/>
              <a:gd name="connsiteY1" fmla="*/ 1735169 h 1812226"/>
              <a:gd name="connsiteX2" fmla="*/ 0 w 3455263"/>
              <a:gd name="connsiteY2" fmla="*/ 0 h 1812226"/>
              <a:gd name="connsiteX3" fmla="*/ 3455263 w 3455263"/>
              <a:gd name="connsiteY3" fmla="*/ 0 h 1812226"/>
              <a:gd name="connsiteX4" fmla="*/ 3455263 w 3455263"/>
              <a:gd name="connsiteY4" fmla="*/ 1581150 h 1812226"/>
              <a:gd name="connsiteX5" fmla="*/ 3224766 w 3455263"/>
              <a:gd name="connsiteY5" fmla="*/ 1811750 h 18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5263" h="1812226">
                <a:moveTo>
                  <a:pt x="76801" y="1812227"/>
                </a:moveTo>
                <a:cubicBezTo>
                  <a:pt x="76801" y="1812227"/>
                  <a:pt x="0" y="1812227"/>
                  <a:pt x="0" y="1735169"/>
                </a:cubicBezTo>
                <a:lnTo>
                  <a:pt x="0" y="0"/>
                </a:lnTo>
                <a:lnTo>
                  <a:pt x="3455263" y="0"/>
                </a:lnTo>
                <a:lnTo>
                  <a:pt x="3455263" y="1581150"/>
                </a:lnTo>
                <a:cubicBezTo>
                  <a:pt x="3455263" y="1581150"/>
                  <a:pt x="3455263" y="1811750"/>
                  <a:pt x="3224766" y="1811750"/>
                </a:cubicBez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26437"/>
            <a:ext cx="11125197" cy="51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85324"/>
            <a:ext cx="8515636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4BCB2B4B-739F-974A-8938-B9DE97032C4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38962" y="130470"/>
            <a:ext cx="3053038" cy="1037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A5935-72C5-AD16-9753-3B5F70551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E379E-9DC9-4D3F-80AC-20C576256F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725" r:id="rId3"/>
    <p:sldLayoutId id="2147483712" r:id="rId4"/>
    <p:sldLayoutId id="2147483716" r:id="rId5"/>
    <p:sldLayoutId id="2147483741" r:id="rId6"/>
    <p:sldLayoutId id="2147483729" r:id="rId7"/>
    <p:sldLayoutId id="2147483749" r:id="rId8"/>
    <p:sldLayoutId id="2147483701" r:id="rId9"/>
    <p:sldLayoutId id="2147483713" r:id="rId10"/>
    <p:sldLayoutId id="2147483724" r:id="rId11"/>
    <p:sldLayoutId id="2147483743" r:id="rId12"/>
    <p:sldLayoutId id="2147483710" r:id="rId13"/>
    <p:sldLayoutId id="2147483750" r:id="rId14"/>
    <p:sldLayoutId id="2147483702" r:id="rId15"/>
    <p:sldLayoutId id="2147483714" r:id="rId16"/>
    <p:sldLayoutId id="2147483722" r:id="rId17"/>
    <p:sldLayoutId id="2147483744" r:id="rId18"/>
    <p:sldLayoutId id="2147483719" r:id="rId19"/>
    <p:sldLayoutId id="2147483751" r:id="rId20"/>
    <p:sldLayoutId id="2147483721" r:id="rId21"/>
    <p:sldLayoutId id="2147483709" r:id="rId22"/>
    <p:sldLayoutId id="2147483718" r:id="rId23"/>
    <p:sldLayoutId id="2147483745" r:id="rId24"/>
    <p:sldLayoutId id="2147483717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comments" Target="../comments/comment1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hoto by ...">
            <a:extLst>
              <a:ext uri="{FF2B5EF4-FFF2-40B4-BE49-F238E27FC236}">
                <a16:creationId xmlns:a16="http://schemas.microsoft.com/office/drawing/2014/main" id="{1982AB7D-2BAE-EF40-81E9-5AD098526BD0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78FFE392-5910-874B-8661-FD0BB93E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Tip-thrust Rotary Aircraft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698608-57E1-2618-7508-A7338DA8951C}"/>
              </a:ext>
            </a:extLst>
          </p:cNvPr>
          <p:cNvSpPr txBox="1">
            <a:spLocks/>
          </p:cNvSpPr>
          <p:nvPr/>
        </p:nvSpPr>
        <p:spPr>
          <a:xfrm>
            <a:off x="518668" y="796147"/>
            <a:ext cx="11122470" cy="644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Trebuchet MS" panose="020B0703020202090204" pitchFamily="34" charset="0"/>
                <a:cs typeface="+mn-cs"/>
              </a:rPr>
              <a:t>Progress Presentation, Presented by Rayde Krüger [24723061]</a:t>
            </a:r>
            <a:endParaRPr lang="en-ZA" dirty="0">
              <a:solidFill>
                <a:schemeClr val="accent2"/>
              </a:solidFill>
              <a:latin typeface="Trebuchet MS" panose="020B070302020209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34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59DF-C202-411E-81F0-106288AFC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446551"/>
            <a:ext cx="3524695" cy="5066674"/>
          </a:xfrm>
        </p:spPr>
        <p:txBody>
          <a:bodyPr/>
          <a:lstStyle/>
          <a:p>
            <a:r>
              <a:rPr lang="en-US" dirty="0"/>
              <a:t>Pitch Modelling</a:t>
            </a:r>
          </a:p>
          <a:p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DAED49-90E0-44DC-9E7C-28A7775D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System</a:t>
            </a:r>
            <a:endParaRPr lang="en-ZA" dirty="0"/>
          </a:p>
        </p:txBody>
      </p:sp>
      <p:pic>
        <p:nvPicPr>
          <p:cNvPr id="6" name="Picture 5" descr="A diagram of a sinusoid function&#10;&#10;Description automatically generated">
            <a:extLst>
              <a:ext uri="{FF2B5EF4-FFF2-40B4-BE49-F238E27FC236}">
                <a16:creationId xmlns:a16="http://schemas.microsoft.com/office/drawing/2014/main" id="{AC221AF0-2447-4F51-8AF6-B9939D4A56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1961" y="3703762"/>
            <a:ext cx="6618368" cy="2867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0169A-DCD2-4B68-85D4-0BE086D403E1}"/>
              </a:ext>
            </a:extLst>
          </p:cNvPr>
          <p:cNvSpPr txBox="1"/>
          <p:nvPr/>
        </p:nvSpPr>
        <p:spPr>
          <a:xfrm>
            <a:off x="4248461" y="1424804"/>
            <a:ext cx="7943539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Mass-spring-dampening model  with no artificial dampening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Found the moment required to change the pitch with a step input (collective action) and sinusoidal input (cyclic action)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Smallest when the spring stiffness makes the natural frequency the same as the angular velocity of the rotor</a:t>
            </a:r>
          </a:p>
        </p:txBody>
      </p:sp>
      <p:pic>
        <p:nvPicPr>
          <p:cNvPr id="10" name="Picture 9" descr="A diagram of a curved object&#10;&#10;Description automatically generated">
            <a:extLst>
              <a:ext uri="{FF2B5EF4-FFF2-40B4-BE49-F238E27FC236}">
                <a16:creationId xmlns:a16="http://schemas.microsoft.com/office/drawing/2014/main" id="{E5D89950-CFCF-4CF1-87CB-3AEB49E3AD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568977">
            <a:off x="337220" y="2036710"/>
            <a:ext cx="3161984" cy="44574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641D90-770D-9555-139D-DF6158527E0A}"/>
              </a:ext>
            </a:extLst>
          </p:cNvPr>
          <p:cNvCxnSpPr>
            <a:cxnSpLocks/>
          </p:cNvCxnSpPr>
          <p:nvPr/>
        </p:nvCxnSpPr>
        <p:spPr>
          <a:xfrm>
            <a:off x="2066925" y="4252913"/>
            <a:ext cx="1743075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BC568-8B69-615C-090D-3BF914115409}"/>
              </a:ext>
            </a:extLst>
          </p:cNvPr>
          <p:cNvCxnSpPr>
            <a:cxnSpLocks/>
          </p:cNvCxnSpPr>
          <p:nvPr/>
        </p:nvCxnSpPr>
        <p:spPr>
          <a:xfrm flipV="1">
            <a:off x="2066925" y="3756025"/>
            <a:ext cx="1717664" cy="49688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Block Arc 18">
            <a:extLst>
              <a:ext uri="{FF2B5EF4-FFF2-40B4-BE49-F238E27FC236}">
                <a16:creationId xmlns:a16="http://schemas.microsoft.com/office/drawing/2014/main" id="{80B54233-8E7B-3E62-1BB7-940892282A74}"/>
              </a:ext>
            </a:extLst>
          </p:cNvPr>
          <p:cNvSpPr/>
          <p:nvPr/>
        </p:nvSpPr>
        <p:spPr>
          <a:xfrm rot="5400000">
            <a:off x="907208" y="2898795"/>
            <a:ext cx="2314668" cy="2614569"/>
          </a:xfrm>
          <a:prstGeom prst="blockArc">
            <a:avLst>
              <a:gd name="adj1" fmla="val 15344744"/>
              <a:gd name="adj2" fmla="val 16313690"/>
              <a:gd name="adj3" fmla="val 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39B9E-FDC1-D358-10EE-90A4D5BFE6FE}"/>
              </a:ext>
            </a:extLst>
          </p:cNvPr>
          <p:cNvSpPr txBox="1"/>
          <p:nvPr/>
        </p:nvSpPr>
        <p:spPr>
          <a:xfrm>
            <a:off x="3325773" y="3868683"/>
            <a:ext cx="79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θ</a:t>
            </a:r>
            <a:endParaRPr lang="en-ZA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E362BA9-5570-9242-CAD3-361882127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97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BC02-89AD-4812-A8FB-4B8ADA368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Hub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1AFC84-1B92-4B65-9BCE-1F696DD7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Z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0F7045-871D-4160-89A5-DB3963A6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3822" y="1379764"/>
            <a:ext cx="10247316" cy="4868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4A2DE-EF4A-49F4-B5FA-FBEA18ACF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12551" y="5008749"/>
            <a:ext cx="3892233" cy="1849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7FCBC-67CA-4232-8744-9319A4F497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885520" y="1372144"/>
            <a:ext cx="7057547" cy="4868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4CD50-F83C-4E28-B2C6-44BE9F4BC3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>
            <a:off x="-812551" y="5039922"/>
            <a:ext cx="3079930" cy="18492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5018B-9BF8-D82F-6DBF-AC9211840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11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B0DFC-B4A9-6A47-E52A-F3A1FCA3AB7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7937" y="4833244"/>
            <a:ext cx="3799859" cy="1805363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0871A9DD-FD2B-A44D-7666-96AD2AB2BE5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>
            <a:off x="8937798" y="5095298"/>
            <a:ext cx="3235262" cy="1535379"/>
          </a:xfrm>
          <a:prstGeom prst="rect">
            <a:avLst/>
          </a:prstGeo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31BA1F39-D932-D687-5AC1-8CD700FBA9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493" t="41352" r="57395" b="32650"/>
          <a:stretch/>
        </p:blipFill>
        <p:spPr>
          <a:xfrm>
            <a:off x="10113755" y="5709657"/>
            <a:ext cx="2569755" cy="4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BC02-89AD-4812-A8FB-4B8ADA368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Hub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1AFC84-1B92-4B65-9BCE-1F696DD7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Z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0F7045-871D-4160-89A5-DB3963A6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53735" y="4982507"/>
            <a:ext cx="3535952" cy="1679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4A2DE-EF4A-49F4-B5FA-FBEA18ACF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322" y="1505601"/>
            <a:ext cx="9877013" cy="4692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A64F8C-A8C0-4D1A-816D-9FD718FA30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383" y="1410621"/>
            <a:ext cx="7907350" cy="47477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CB86F8-B020-4174-8A7E-296873E784F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/>
          <a:stretch/>
        </p:blipFill>
        <p:spPr>
          <a:xfrm>
            <a:off x="-546119" y="5021109"/>
            <a:ext cx="2435287" cy="16799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9B3B4-E58E-E91C-CA7E-9DC4265DC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12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56DD7-1D94-5935-4501-843E6E6438F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7937" y="4833244"/>
            <a:ext cx="3799859" cy="1805363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88E3211-EAF7-F955-9BDD-9DD95CB5C2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b="14559"/>
          <a:stretch/>
        </p:blipFill>
        <p:spPr>
          <a:xfrm>
            <a:off x="8937798" y="5095299"/>
            <a:ext cx="3235262" cy="1311851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C0E5E1B-FA41-3B24-8EE8-60149D06C4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493" t="41352" r="57395" b="32650"/>
          <a:stretch/>
        </p:blipFill>
        <p:spPr>
          <a:xfrm>
            <a:off x="10113755" y="5709657"/>
            <a:ext cx="2569755" cy="4230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A0FDD7-DA98-FB19-0A13-62AE309F9269}"/>
              </a:ext>
            </a:extLst>
          </p:cNvPr>
          <p:cNvSpPr txBox="1"/>
          <p:nvPr/>
        </p:nvSpPr>
        <p:spPr>
          <a:xfrm>
            <a:off x="10217332" y="6919712"/>
            <a:ext cx="113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Shaft fixed in rotor</a:t>
            </a:r>
            <a:endParaRPr lang="en-ZA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56D6E2-8C0B-E27A-9785-F0F5BE18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0974" y="1256635"/>
            <a:ext cx="8968976" cy="42612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BC02-89AD-4812-A8FB-4B8ADA368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Rotor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1AFC84-1B92-4B65-9BCE-1F696DD7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Z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54A2DE-EF4A-49F4-B5FA-FBEA18ACF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4875" y="4586968"/>
            <a:ext cx="4368469" cy="207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4CD50-F83C-4E28-B2C6-44BE9F4BC3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>
            <a:off x="8671560" y="4506791"/>
            <a:ext cx="3689228" cy="2215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14219-D424-42CA-AB7E-FBBCA18A53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53735" y="4982507"/>
            <a:ext cx="3535952" cy="1679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41E37-034E-4991-B9EE-258B3F92A4B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/>
          <a:stretch/>
        </p:blipFill>
        <p:spPr>
          <a:xfrm>
            <a:off x="-633444" y="5041900"/>
            <a:ext cx="2435287" cy="16799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655C5-D46C-348D-94E4-4794DC74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13</a:t>
            </a:fld>
            <a:endParaRPr lang="en-ZA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31271E92-8E6B-AF16-9DD6-9BB90E9695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798"/>
          <a:stretch/>
        </p:blipFill>
        <p:spPr>
          <a:xfrm>
            <a:off x="2204350" y="1854212"/>
            <a:ext cx="7636336" cy="2979032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AA5B2502-79A0-FD3F-B9DD-7056742259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493" t="41352" r="57395" b="32650"/>
          <a:stretch/>
        </p:blipFill>
        <p:spPr>
          <a:xfrm>
            <a:off x="4975225" y="3305175"/>
            <a:ext cx="6054725" cy="996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E40B7-6E21-527A-9CCF-4720829EBB9B}"/>
              </a:ext>
            </a:extLst>
          </p:cNvPr>
          <p:cNvSpPr txBox="1"/>
          <p:nvPr/>
        </p:nvSpPr>
        <p:spPr>
          <a:xfrm>
            <a:off x="5527766" y="4717713"/>
            <a:ext cx="1136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Shaft fixed in rotor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8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721582-1B12-453E-BFC3-594E869E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098626"/>
            <a:ext cx="11006582" cy="4414600"/>
          </a:xfrm>
        </p:spPr>
        <p:txBody>
          <a:bodyPr>
            <a:normAutofit/>
          </a:bodyPr>
          <a:lstStyle/>
          <a:p>
            <a:r>
              <a:rPr lang="en-US" dirty="0"/>
              <a:t>Print the model</a:t>
            </a:r>
          </a:p>
          <a:p>
            <a:r>
              <a:rPr lang="en-US" dirty="0"/>
              <a:t>Finalize the CAD model and manufacture the shafts</a:t>
            </a:r>
          </a:p>
          <a:p>
            <a:r>
              <a:rPr lang="en-US" dirty="0"/>
              <a:t>Program the microcontroller</a:t>
            </a:r>
          </a:p>
          <a:p>
            <a:pPr lvl="1"/>
            <a:r>
              <a:rPr lang="en-US" dirty="0"/>
              <a:t>Caution while working with high current </a:t>
            </a:r>
          </a:p>
          <a:p>
            <a:endParaRPr lang="en-ZA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BC02-89AD-4812-A8FB-4B8ADA368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Development	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1AFC84-1B92-4B65-9BCE-1F696DD7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ZA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58D772-E767-4FB5-BED1-C1193EF9235F}"/>
              </a:ext>
            </a:extLst>
          </p:cNvPr>
          <p:cNvSpPr txBox="1">
            <a:spLocks/>
          </p:cNvSpPr>
          <p:nvPr/>
        </p:nvSpPr>
        <p:spPr>
          <a:xfrm>
            <a:off x="666750" y="4474947"/>
            <a:ext cx="11006582" cy="44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Prototype placed on the test bench with 4 load cells, one on each corner</a:t>
            </a:r>
          </a:p>
          <a:p>
            <a:r>
              <a:rPr lang="en-US" dirty="0"/>
              <a:t>Record the amount of thrust measured by each load cell</a:t>
            </a:r>
          </a:p>
          <a:p>
            <a:r>
              <a:rPr lang="en-US" dirty="0"/>
              <a:t>Testing will be conducted in the structured lab</a:t>
            </a:r>
          </a:p>
          <a:p>
            <a:pPr lvl="1"/>
            <a:r>
              <a:rPr lang="en-US" dirty="0"/>
              <a:t>Special care needs to be taken with the large spinning rotor</a:t>
            </a:r>
          </a:p>
          <a:p>
            <a:endParaRPr lang="en-Z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1E74B-2368-5FF8-5F7C-4CFCDFEC07AD}"/>
              </a:ext>
            </a:extLst>
          </p:cNvPr>
          <p:cNvSpPr txBox="1">
            <a:spLocks/>
          </p:cNvSpPr>
          <p:nvPr/>
        </p:nvSpPr>
        <p:spPr>
          <a:xfrm>
            <a:off x="550862" y="3903270"/>
            <a:ext cx="11122470" cy="644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</a:t>
            </a:r>
          </a:p>
        </p:txBody>
      </p:sp>
      <p:pic>
        <p:nvPicPr>
          <p:cNvPr id="9" name="Picture 8" descr="A green and grey object with holes&#10;&#10;Description automatically generated">
            <a:extLst>
              <a:ext uri="{FF2B5EF4-FFF2-40B4-BE49-F238E27FC236}">
                <a16:creationId xmlns:a16="http://schemas.microsoft.com/office/drawing/2014/main" id="{D4E68931-92A3-266D-0DBE-4AE492F3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36" y="1428320"/>
            <a:ext cx="2960914" cy="3032946"/>
          </a:xfrm>
          <a:prstGeom prst="rect">
            <a:avLst/>
          </a:prstGeom>
          <a:ln w="952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9E86EA-FF32-4FE2-3E43-BB656F103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439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AFC84-1B92-4B65-9BCE-1F696DD7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9156AE58-21C4-4298-ACF2-0C87A1461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962" y="4048810"/>
            <a:ext cx="9539732" cy="28588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A28F6-E437-8FC4-B19E-98FA6F535D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15</a:t>
            </a:fld>
            <a:endParaRPr lang="en-ZA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0B33EEF-A5DF-25B3-E5FA-33AD4404465B}"/>
              </a:ext>
            </a:extLst>
          </p:cNvPr>
          <p:cNvSpPr txBox="1">
            <a:spLocks/>
          </p:cNvSpPr>
          <p:nvPr/>
        </p:nvSpPr>
        <p:spPr>
          <a:xfrm>
            <a:off x="563562" y="1427857"/>
            <a:ext cx="5577332" cy="44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Created a mathematical model</a:t>
            </a:r>
          </a:p>
          <a:p>
            <a:pPr lvl="1"/>
            <a:r>
              <a:rPr lang="en-US" dirty="0"/>
              <a:t>Determine the rotor length and angular velocity</a:t>
            </a:r>
          </a:p>
          <a:p>
            <a:pPr lvl="1"/>
            <a:r>
              <a:rPr lang="en-US" dirty="0"/>
              <a:t>Determined optimal Tip thrust position</a:t>
            </a:r>
          </a:p>
          <a:p>
            <a:pPr lvl="1"/>
            <a:r>
              <a:rPr lang="en-US" dirty="0"/>
              <a:t>Further control system </a:t>
            </a:r>
          </a:p>
          <a:p>
            <a:endParaRPr lang="en-ZA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236FF6E-FEDF-8148-6E6B-4A27D47AA3B5}"/>
              </a:ext>
            </a:extLst>
          </p:cNvPr>
          <p:cNvSpPr txBox="1">
            <a:spLocks/>
          </p:cNvSpPr>
          <p:nvPr/>
        </p:nvSpPr>
        <p:spPr>
          <a:xfrm>
            <a:off x="6422359" y="1453071"/>
            <a:ext cx="5577332" cy="44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 selection</a:t>
            </a:r>
          </a:p>
          <a:p>
            <a:r>
              <a:rPr lang="en-US" dirty="0"/>
              <a:t>Design first initial design which is being finalized and printed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978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CB2B3-B5BF-4D25-B73B-BF7AAF029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379764"/>
            <a:ext cx="11122470" cy="880836"/>
          </a:xfrm>
        </p:spPr>
        <p:txBody>
          <a:bodyPr>
            <a:normAutofit/>
          </a:bodyPr>
          <a:lstStyle/>
          <a:p>
            <a:r>
              <a:rPr lang="en-US" sz="4400" dirty="0"/>
              <a:t>Questions</a:t>
            </a:r>
            <a:endParaRPr lang="en-ZA" sz="4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1EA46-4B11-405F-A4DD-AFFE6E67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B46EE-094C-4EF7-8EDD-4771963E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6298A6-9B64-46B5-A9CE-1E5B4507FB20}"/>
              </a:ext>
            </a:extLst>
          </p:cNvPr>
          <p:cNvGrpSpPr/>
          <p:nvPr/>
        </p:nvGrpSpPr>
        <p:grpSpPr>
          <a:xfrm>
            <a:off x="8005237" y="3429000"/>
            <a:ext cx="3348563" cy="2912481"/>
            <a:chOff x="6947723" y="2395105"/>
            <a:chExt cx="5460549" cy="50337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01F61F0-D705-465D-84D6-7FDB5AA3BAFE}"/>
                </a:ext>
              </a:extLst>
            </p:cNvPr>
            <p:cNvSpPr/>
            <p:nvPr/>
          </p:nvSpPr>
          <p:spPr>
            <a:xfrm>
              <a:off x="7374543" y="2395105"/>
              <a:ext cx="5033729" cy="5033727"/>
            </a:xfrm>
            <a:custGeom>
              <a:avLst/>
              <a:gdLst>
                <a:gd name="connsiteX0" fmla="*/ 0 w 3086825"/>
                <a:gd name="connsiteY0" fmla="*/ 1456241 h 2912481"/>
                <a:gd name="connsiteX1" fmla="*/ 1543413 w 3086825"/>
                <a:gd name="connsiteY1" fmla="*/ 0 h 2912481"/>
                <a:gd name="connsiteX2" fmla="*/ 3086826 w 3086825"/>
                <a:gd name="connsiteY2" fmla="*/ 1456241 h 2912481"/>
                <a:gd name="connsiteX3" fmla="*/ 1543413 w 3086825"/>
                <a:gd name="connsiteY3" fmla="*/ 2912482 h 2912481"/>
                <a:gd name="connsiteX4" fmla="*/ 0 w 3086825"/>
                <a:gd name="connsiteY4" fmla="*/ 1456241 h 291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825" h="2912481" fill="none" extrusionOk="0">
                  <a:moveTo>
                    <a:pt x="0" y="1456241"/>
                  </a:moveTo>
                  <a:cubicBezTo>
                    <a:pt x="-36436" y="637053"/>
                    <a:pt x="660148" y="55767"/>
                    <a:pt x="1543413" y="0"/>
                  </a:cubicBezTo>
                  <a:cubicBezTo>
                    <a:pt x="2476726" y="92906"/>
                    <a:pt x="3152494" y="719111"/>
                    <a:pt x="3086826" y="1456241"/>
                  </a:cubicBezTo>
                  <a:cubicBezTo>
                    <a:pt x="2926095" y="2211246"/>
                    <a:pt x="2502062" y="3035180"/>
                    <a:pt x="1543413" y="2912482"/>
                  </a:cubicBezTo>
                  <a:cubicBezTo>
                    <a:pt x="603761" y="3030444"/>
                    <a:pt x="-17986" y="2244003"/>
                    <a:pt x="0" y="1456241"/>
                  </a:cubicBezTo>
                  <a:close/>
                </a:path>
                <a:path w="3086825" h="2912481" stroke="0" extrusionOk="0">
                  <a:moveTo>
                    <a:pt x="0" y="1456241"/>
                  </a:moveTo>
                  <a:cubicBezTo>
                    <a:pt x="85853" y="525619"/>
                    <a:pt x="729795" y="60793"/>
                    <a:pt x="1543413" y="0"/>
                  </a:cubicBezTo>
                  <a:cubicBezTo>
                    <a:pt x="2377067" y="-52188"/>
                    <a:pt x="3131099" y="678463"/>
                    <a:pt x="3086826" y="1456241"/>
                  </a:cubicBezTo>
                  <a:cubicBezTo>
                    <a:pt x="3071652" y="2094916"/>
                    <a:pt x="2262574" y="2972496"/>
                    <a:pt x="1543413" y="2912482"/>
                  </a:cubicBezTo>
                  <a:cubicBezTo>
                    <a:pt x="674453" y="2833048"/>
                    <a:pt x="60837" y="2348229"/>
                    <a:pt x="0" y="1456241"/>
                  </a:cubicBezTo>
                  <a:close/>
                </a:path>
              </a:pathLst>
            </a:custGeom>
            <a:ln w="19050">
              <a:solidFill>
                <a:schemeClr val="accent3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9" name="Content Placeholder 2">
              <a:extLst>
                <a:ext uri="{FF2B5EF4-FFF2-40B4-BE49-F238E27FC236}">
                  <a16:creationId xmlns:a16="http://schemas.microsoft.com/office/drawing/2014/main" id="{FD2FD5E9-C757-4D6B-9FCB-169383DB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47723" y="2594864"/>
              <a:ext cx="5028602" cy="3941476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0C419-95B6-2B89-BB8A-D6E7C6EF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706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4AEB35-AA88-5F35-D41B-D9F3E7D0F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68" y="2024757"/>
            <a:ext cx="6270367" cy="442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E933A-FC1C-3499-BEC6-B6144E7F5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Blade element analysis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DDC6F6-4686-CFC5-C158-BC28FDCB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Code	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DB5C5-70FF-4420-8047-EC9FD58546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17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BE386-1566-A7EE-ED22-602E52D0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2" y="1991531"/>
            <a:ext cx="2545529" cy="273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0449-BD63-436B-E1E7-1CE535CE4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30" t="3690" r="34408" b="72628"/>
          <a:stretch/>
        </p:blipFill>
        <p:spPr>
          <a:xfrm>
            <a:off x="7321338" y="5417928"/>
            <a:ext cx="1856961" cy="60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9DF33-0689-5244-8432-21E484D86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49" t="67969" r="32843" b="2836"/>
          <a:stretch/>
        </p:blipFill>
        <p:spPr>
          <a:xfrm>
            <a:off x="9496839" y="5383412"/>
            <a:ext cx="1856961" cy="606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6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5288A-CF9F-6BFC-01D7-44024C9DF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728E87-717A-A114-4E4B-8435960C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B8A0C-3D94-D4A9-F78F-98CE6F044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18</a:t>
            </a:fld>
            <a:endParaRPr lang="en-ZA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B49B2E3-5468-300F-C182-EFDC4A3BA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668296"/>
              </p:ext>
            </p:extLst>
          </p:nvPr>
        </p:nvGraphicFramePr>
        <p:xfrm>
          <a:off x="2762250" y="1702260"/>
          <a:ext cx="6402292" cy="44219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574">
                  <a:extLst>
                    <a:ext uri="{9D8B030D-6E8A-4147-A177-3AD203B41FA5}">
                      <a16:colId xmlns:a16="http://schemas.microsoft.com/office/drawing/2014/main" val="4177885381"/>
                    </a:ext>
                  </a:extLst>
                </a:gridCol>
                <a:gridCol w="674208">
                  <a:extLst>
                    <a:ext uri="{9D8B030D-6E8A-4147-A177-3AD203B41FA5}">
                      <a16:colId xmlns:a16="http://schemas.microsoft.com/office/drawing/2014/main" val="1829185902"/>
                    </a:ext>
                  </a:extLst>
                </a:gridCol>
                <a:gridCol w="845434">
                  <a:extLst>
                    <a:ext uri="{9D8B030D-6E8A-4147-A177-3AD203B41FA5}">
                      <a16:colId xmlns:a16="http://schemas.microsoft.com/office/drawing/2014/main" val="3821691540"/>
                    </a:ext>
                  </a:extLst>
                </a:gridCol>
                <a:gridCol w="609996">
                  <a:extLst>
                    <a:ext uri="{9D8B030D-6E8A-4147-A177-3AD203B41FA5}">
                      <a16:colId xmlns:a16="http://schemas.microsoft.com/office/drawing/2014/main" val="2216484745"/>
                    </a:ext>
                  </a:extLst>
                </a:gridCol>
                <a:gridCol w="513681">
                  <a:extLst>
                    <a:ext uri="{9D8B030D-6E8A-4147-A177-3AD203B41FA5}">
                      <a16:colId xmlns:a16="http://schemas.microsoft.com/office/drawing/2014/main" val="3948803796"/>
                    </a:ext>
                  </a:extLst>
                </a:gridCol>
                <a:gridCol w="663505">
                  <a:extLst>
                    <a:ext uri="{9D8B030D-6E8A-4147-A177-3AD203B41FA5}">
                      <a16:colId xmlns:a16="http://schemas.microsoft.com/office/drawing/2014/main" val="1236164087"/>
                    </a:ext>
                  </a:extLst>
                </a:gridCol>
                <a:gridCol w="706312">
                  <a:extLst>
                    <a:ext uri="{9D8B030D-6E8A-4147-A177-3AD203B41FA5}">
                      <a16:colId xmlns:a16="http://schemas.microsoft.com/office/drawing/2014/main" val="3877731205"/>
                    </a:ext>
                  </a:extLst>
                </a:gridCol>
                <a:gridCol w="666181">
                  <a:extLst>
                    <a:ext uri="{9D8B030D-6E8A-4147-A177-3AD203B41FA5}">
                      <a16:colId xmlns:a16="http://schemas.microsoft.com/office/drawing/2014/main" val="375418164"/>
                    </a:ext>
                  </a:extLst>
                </a:gridCol>
                <a:gridCol w="631401">
                  <a:extLst>
                    <a:ext uri="{9D8B030D-6E8A-4147-A177-3AD203B41FA5}">
                      <a16:colId xmlns:a16="http://schemas.microsoft.com/office/drawing/2014/main" val="1557379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Item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Supplier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Price per unit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Quantity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Unit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>
                          <a:effectLst/>
                        </a:rPr>
                        <a:t> Shipping </a:t>
                      </a:r>
                      <a:endParaRPr lang="en-ZA" sz="10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>
                          <a:effectLst/>
                        </a:rPr>
                        <a:t>Category</a:t>
                      </a:r>
                      <a:endParaRPr lang="en-ZA" sz="10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Status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050" b="1" u="none" strike="noStrike" dirty="0">
                          <a:effectLst/>
                        </a:rPr>
                        <a:t>Total</a:t>
                      </a:r>
                      <a:endParaRPr lang="en-ZA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1457981246"/>
                  </a:ext>
                </a:extLst>
              </a:tr>
              <a:tr h="464210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HKD NRF24L01+ TRANSCEIVER MODULE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Communica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  29.01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2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D9D9D9"/>
                          </a:highlight>
                        </a:rPr>
                        <a:t>items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D9D9D9"/>
                          </a:highlight>
                        </a:rPr>
                        <a:t> R          99.87 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D9D9D9"/>
                          </a:highlight>
                        </a:rPr>
                        <a:t>Electronics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C6E0B4"/>
                          </a:highlight>
                        </a:rPr>
                        <a:t>Received</a:t>
                      </a:r>
                      <a:endParaRPr lang="en-ZA" sz="900" b="0" i="0" u="none" strike="noStrike" dirty="0">
                        <a:solidFill>
                          <a:srgbClr val="375623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D9D9D9"/>
                          </a:highlight>
                        </a:rPr>
                        <a:t> R      157.88 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1656567270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30a Electronic Speed Control Brushless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Takealot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230.00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</a:rPr>
                        <a:t>4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Electroncis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C6E0B4"/>
                          </a:highlight>
                        </a:rPr>
                        <a:t>Received</a:t>
                      </a:r>
                      <a:endParaRPr lang="en-ZA" sz="900" b="0" i="0" u="none" strike="noStrike" dirty="0">
                        <a:solidFill>
                          <a:srgbClr val="375623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920.00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3407805185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Flash 1303.5 5500kv Brushless Motor 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FPV Fanatics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285.00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4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Electroncis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9BC2E6"/>
                          </a:highlight>
                        </a:rPr>
                        <a:t>Quote sent</a:t>
                      </a:r>
                      <a:endParaRPr lang="en-ZA" sz="900" b="0" i="0" u="none" strike="noStrike">
                        <a:solidFill>
                          <a:srgbClr val="1F4E78"/>
                        </a:solidFill>
                        <a:effectLst/>
                        <a:highlight>
                          <a:srgbClr val="9BC2E6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1,220.00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1621105799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LOCK NUT 20X32X6MM M20X1.0 THREAD BTC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</a:rPr>
                        <a:t>BMG 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  24.92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Mechanical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 dirty="0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104.92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1431524373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BM0805FB-ISB (Bushing)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Bearings Online SA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    8.00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4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Mechanical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112.00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4248181965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51104-ISB Thrust bearing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Bearings Online SA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  52.00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</a:rPr>
                        <a:t>2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Mechanical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</a:rPr>
                        <a:t> R      104.00 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2654076135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  <a:highlight>
                            <a:srgbClr val="D9D9D9"/>
                          </a:highlight>
                        </a:rPr>
                        <a:t>HQ Durable Prop 2.9X2.9X4 Grey</a:t>
                      </a:r>
                      <a:endParaRPr lang="fr-FR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Flying Robot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  69.00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set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Mechanical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 dirty="0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149.00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2339612153"/>
                  </a:ext>
                </a:extLst>
              </a:tr>
              <a:tr h="3094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11.1v 1100mAh LiPo 25-30C (3 cell)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Battery Experts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600.00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items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Electronics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680.00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317030328"/>
                  </a:ext>
                </a:extLst>
              </a:tr>
              <a:tr h="2800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Hall effect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Micro Robotics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  13.80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packet (4)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Electronics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13.80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3840914328"/>
                  </a:ext>
                </a:extLst>
              </a:tr>
              <a:tr h="154737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Magnets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170.00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Mechanical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170.00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4262192589"/>
                  </a:ext>
                </a:extLst>
              </a:tr>
              <a:tr h="154737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Black Bill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110.00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1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Electronics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110.00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3372253609"/>
                  </a:ext>
                </a:extLst>
              </a:tr>
              <a:tr h="154737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3D Printing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526568925"/>
                  </a:ext>
                </a:extLst>
              </a:tr>
              <a:tr h="154737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Workshop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3816731112"/>
                  </a:ext>
                </a:extLst>
              </a:tr>
              <a:tr h="162473">
                <a:tc>
                  <a:txBody>
                    <a:bodyPr/>
                    <a:lstStyle/>
                    <a:p>
                      <a:pPr algn="l" fontAlgn="b"/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FF9F9F"/>
                          </a:highlight>
                        </a:rPr>
                        <a:t>Not ordered</a:t>
                      </a:r>
                      <a:endParaRPr lang="en-ZA" sz="900" b="0" i="0" u="none" strike="noStrike">
                        <a:solidFill>
                          <a:srgbClr val="C00000"/>
                        </a:solidFill>
                        <a:effectLst/>
                        <a:highlight>
                          <a:srgbClr val="FF9F9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 R                -  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4109895382"/>
                  </a:ext>
                </a:extLst>
              </a:tr>
              <a:tr h="154737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Current total: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     179.87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  <a:highlight>
                            <a:srgbClr val="D9D9D9"/>
                          </a:highlight>
                        </a:rPr>
                        <a:t> R   2,297.88 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1002121533"/>
                  </a:ext>
                </a:extLst>
              </a:tr>
              <a:tr h="162473"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Predicted total:</a:t>
                      </a:r>
                      <a:endParaRPr lang="en-Z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>
                          <a:effectLst/>
                        </a:rPr>
                        <a:t> </a:t>
                      </a:r>
                      <a:endParaRPr lang="en-Z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900" u="none" strike="noStrike" dirty="0">
                          <a:effectLst/>
                        </a:rPr>
                        <a:t> R   3,583.72 </a:t>
                      </a:r>
                      <a:endParaRPr lang="en-Z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7" marR="7737" marT="7737" marB="0" anchor="b"/>
                </a:tc>
                <a:extLst>
                  <a:ext uri="{0D108BD9-81ED-4DB2-BD59-A6C34878D82A}">
                    <a16:rowId xmlns:a16="http://schemas.microsoft.com/office/drawing/2014/main" val="4113440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07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E8E092-D3BA-C541-15D3-326D2CFB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3" y="2660523"/>
            <a:ext cx="11122025" cy="329114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34D9D-08F4-E1EA-12E0-236403243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15D191-E033-E999-FCAE-F010E7F3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Redesigned Rotor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7F152-8A48-75D6-E67E-AECD8CFD7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459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37DFF2-ACA1-4506-2CDB-94811A87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027" y="3943361"/>
            <a:ext cx="1999146" cy="6449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Roadmap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2D4E9-C8E5-BA0A-2837-F07C65008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Directional Thrust from Tip-thrust Rotary-wing Aircraft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8BC8E7-53EA-41A4-CEF2-0726DBAF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872DE-22DC-0D89-C491-697416C22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2</a:t>
            </a:fld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1F5DFB-8476-5867-D963-371ACDDEC923}"/>
              </a:ext>
            </a:extLst>
          </p:cNvPr>
          <p:cNvSpPr/>
          <p:nvPr/>
        </p:nvSpPr>
        <p:spPr>
          <a:xfrm>
            <a:off x="2021462" y="2769680"/>
            <a:ext cx="818948" cy="772694"/>
          </a:xfrm>
          <a:prstGeom prst="ellipse">
            <a:avLst/>
          </a:prstGeom>
          <a:solidFill>
            <a:srgbClr val="4D5356"/>
          </a:solidFill>
          <a:ln w="190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818948"/>
                      <a:gd name="connsiteY0" fmla="*/ 386347 h 772694"/>
                      <a:gd name="connsiteX1" fmla="*/ 409474 w 818948"/>
                      <a:gd name="connsiteY1" fmla="*/ 0 h 772694"/>
                      <a:gd name="connsiteX2" fmla="*/ 818948 w 818948"/>
                      <a:gd name="connsiteY2" fmla="*/ 386347 h 772694"/>
                      <a:gd name="connsiteX3" fmla="*/ 409474 w 818948"/>
                      <a:gd name="connsiteY3" fmla="*/ 772694 h 772694"/>
                      <a:gd name="connsiteX4" fmla="*/ 0 w 818948"/>
                      <a:gd name="connsiteY4" fmla="*/ 386347 h 77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948" h="772694" fill="none" extrusionOk="0">
                        <a:moveTo>
                          <a:pt x="0" y="386347"/>
                        </a:moveTo>
                        <a:cubicBezTo>
                          <a:pt x="-17814" y="165675"/>
                          <a:pt x="178582" y="8576"/>
                          <a:pt x="409474" y="0"/>
                        </a:cubicBezTo>
                        <a:cubicBezTo>
                          <a:pt x="663610" y="32140"/>
                          <a:pt x="841827" y="196361"/>
                          <a:pt x="818948" y="386347"/>
                        </a:cubicBezTo>
                        <a:cubicBezTo>
                          <a:pt x="806297" y="595844"/>
                          <a:pt x="649812" y="789084"/>
                          <a:pt x="409474" y="772694"/>
                        </a:cubicBezTo>
                        <a:cubicBezTo>
                          <a:pt x="163883" y="798984"/>
                          <a:pt x="-16300" y="584769"/>
                          <a:pt x="0" y="386347"/>
                        </a:cubicBezTo>
                        <a:close/>
                      </a:path>
                      <a:path w="818948" h="772694" stroke="0" extrusionOk="0">
                        <a:moveTo>
                          <a:pt x="0" y="386347"/>
                        </a:moveTo>
                        <a:cubicBezTo>
                          <a:pt x="11054" y="156704"/>
                          <a:pt x="207481" y="37858"/>
                          <a:pt x="409474" y="0"/>
                        </a:cubicBezTo>
                        <a:cubicBezTo>
                          <a:pt x="634426" y="-3323"/>
                          <a:pt x="830452" y="179854"/>
                          <a:pt x="818948" y="386347"/>
                        </a:cubicBezTo>
                        <a:cubicBezTo>
                          <a:pt x="817664" y="585708"/>
                          <a:pt x="626695" y="776714"/>
                          <a:pt x="409474" y="772694"/>
                        </a:cubicBezTo>
                        <a:cubicBezTo>
                          <a:pt x="181381" y="763355"/>
                          <a:pt x="14380" y="620457"/>
                          <a:pt x="0" y="38634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6BBD5-E2FC-3544-1B6B-604D0758C212}"/>
              </a:ext>
            </a:extLst>
          </p:cNvPr>
          <p:cNvSpPr/>
          <p:nvPr/>
        </p:nvSpPr>
        <p:spPr>
          <a:xfrm>
            <a:off x="2021461" y="4733365"/>
            <a:ext cx="818948" cy="772694"/>
          </a:xfrm>
          <a:prstGeom prst="ellipse">
            <a:avLst/>
          </a:prstGeom>
          <a:solidFill>
            <a:srgbClr val="4D5356"/>
          </a:solidFill>
          <a:ln w="190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818948"/>
                      <a:gd name="connsiteY0" fmla="*/ 386347 h 772694"/>
                      <a:gd name="connsiteX1" fmla="*/ 409474 w 818948"/>
                      <a:gd name="connsiteY1" fmla="*/ 0 h 772694"/>
                      <a:gd name="connsiteX2" fmla="*/ 818948 w 818948"/>
                      <a:gd name="connsiteY2" fmla="*/ 386347 h 772694"/>
                      <a:gd name="connsiteX3" fmla="*/ 409474 w 818948"/>
                      <a:gd name="connsiteY3" fmla="*/ 772694 h 772694"/>
                      <a:gd name="connsiteX4" fmla="*/ 0 w 818948"/>
                      <a:gd name="connsiteY4" fmla="*/ 386347 h 77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948" h="772694" fill="none" extrusionOk="0">
                        <a:moveTo>
                          <a:pt x="0" y="386347"/>
                        </a:moveTo>
                        <a:cubicBezTo>
                          <a:pt x="-17814" y="165675"/>
                          <a:pt x="178582" y="8576"/>
                          <a:pt x="409474" y="0"/>
                        </a:cubicBezTo>
                        <a:cubicBezTo>
                          <a:pt x="663610" y="32140"/>
                          <a:pt x="841827" y="196361"/>
                          <a:pt x="818948" y="386347"/>
                        </a:cubicBezTo>
                        <a:cubicBezTo>
                          <a:pt x="806297" y="595844"/>
                          <a:pt x="649812" y="789084"/>
                          <a:pt x="409474" y="772694"/>
                        </a:cubicBezTo>
                        <a:cubicBezTo>
                          <a:pt x="163883" y="798984"/>
                          <a:pt x="-16300" y="584769"/>
                          <a:pt x="0" y="386347"/>
                        </a:cubicBezTo>
                        <a:close/>
                      </a:path>
                      <a:path w="818948" h="772694" stroke="0" extrusionOk="0">
                        <a:moveTo>
                          <a:pt x="0" y="386347"/>
                        </a:moveTo>
                        <a:cubicBezTo>
                          <a:pt x="11054" y="156704"/>
                          <a:pt x="207481" y="37858"/>
                          <a:pt x="409474" y="0"/>
                        </a:cubicBezTo>
                        <a:cubicBezTo>
                          <a:pt x="634426" y="-3323"/>
                          <a:pt x="830452" y="179854"/>
                          <a:pt x="818948" y="386347"/>
                        </a:cubicBezTo>
                        <a:cubicBezTo>
                          <a:pt x="817664" y="585708"/>
                          <a:pt x="626695" y="776714"/>
                          <a:pt x="409474" y="772694"/>
                        </a:cubicBezTo>
                        <a:cubicBezTo>
                          <a:pt x="181381" y="763355"/>
                          <a:pt x="14380" y="620457"/>
                          <a:pt x="0" y="38634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CF4FF0-D8C5-485A-CD74-E5EE4DC71340}"/>
              </a:ext>
            </a:extLst>
          </p:cNvPr>
          <p:cNvSpPr/>
          <p:nvPr/>
        </p:nvSpPr>
        <p:spPr>
          <a:xfrm>
            <a:off x="2023354" y="3751810"/>
            <a:ext cx="818948" cy="772694"/>
          </a:xfrm>
          <a:prstGeom prst="ellipse">
            <a:avLst/>
          </a:prstGeom>
          <a:solidFill>
            <a:srgbClr val="4D5356"/>
          </a:solidFill>
          <a:ln w="190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818948"/>
                      <a:gd name="connsiteY0" fmla="*/ 386347 h 772694"/>
                      <a:gd name="connsiteX1" fmla="*/ 409474 w 818948"/>
                      <a:gd name="connsiteY1" fmla="*/ 0 h 772694"/>
                      <a:gd name="connsiteX2" fmla="*/ 818948 w 818948"/>
                      <a:gd name="connsiteY2" fmla="*/ 386347 h 772694"/>
                      <a:gd name="connsiteX3" fmla="*/ 409474 w 818948"/>
                      <a:gd name="connsiteY3" fmla="*/ 772694 h 772694"/>
                      <a:gd name="connsiteX4" fmla="*/ 0 w 818948"/>
                      <a:gd name="connsiteY4" fmla="*/ 386347 h 77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948" h="772694" fill="none" extrusionOk="0">
                        <a:moveTo>
                          <a:pt x="0" y="386347"/>
                        </a:moveTo>
                        <a:cubicBezTo>
                          <a:pt x="-17814" y="165675"/>
                          <a:pt x="178582" y="8576"/>
                          <a:pt x="409474" y="0"/>
                        </a:cubicBezTo>
                        <a:cubicBezTo>
                          <a:pt x="663610" y="32140"/>
                          <a:pt x="841827" y="196361"/>
                          <a:pt x="818948" y="386347"/>
                        </a:cubicBezTo>
                        <a:cubicBezTo>
                          <a:pt x="806297" y="595844"/>
                          <a:pt x="649812" y="789084"/>
                          <a:pt x="409474" y="772694"/>
                        </a:cubicBezTo>
                        <a:cubicBezTo>
                          <a:pt x="163883" y="798984"/>
                          <a:pt x="-16300" y="584769"/>
                          <a:pt x="0" y="386347"/>
                        </a:cubicBezTo>
                        <a:close/>
                      </a:path>
                      <a:path w="818948" h="772694" stroke="0" extrusionOk="0">
                        <a:moveTo>
                          <a:pt x="0" y="386347"/>
                        </a:moveTo>
                        <a:cubicBezTo>
                          <a:pt x="11054" y="156704"/>
                          <a:pt x="207481" y="37858"/>
                          <a:pt x="409474" y="0"/>
                        </a:cubicBezTo>
                        <a:cubicBezTo>
                          <a:pt x="634426" y="-3323"/>
                          <a:pt x="830452" y="179854"/>
                          <a:pt x="818948" y="386347"/>
                        </a:cubicBezTo>
                        <a:cubicBezTo>
                          <a:pt x="817664" y="585708"/>
                          <a:pt x="626695" y="776714"/>
                          <a:pt x="409474" y="772694"/>
                        </a:cubicBezTo>
                        <a:cubicBezTo>
                          <a:pt x="181381" y="763355"/>
                          <a:pt x="14380" y="620457"/>
                          <a:pt x="0" y="38634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67E5DC-E70C-08AB-C530-A68841F70C41}"/>
              </a:ext>
            </a:extLst>
          </p:cNvPr>
          <p:cNvSpPr/>
          <p:nvPr/>
        </p:nvSpPr>
        <p:spPr>
          <a:xfrm>
            <a:off x="6475158" y="2769680"/>
            <a:ext cx="818948" cy="772694"/>
          </a:xfrm>
          <a:prstGeom prst="ellipse">
            <a:avLst/>
          </a:prstGeom>
          <a:solidFill>
            <a:srgbClr val="4D5356"/>
          </a:solidFill>
          <a:ln w="190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818948"/>
                      <a:gd name="connsiteY0" fmla="*/ 386347 h 772694"/>
                      <a:gd name="connsiteX1" fmla="*/ 409474 w 818948"/>
                      <a:gd name="connsiteY1" fmla="*/ 0 h 772694"/>
                      <a:gd name="connsiteX2" fmla="*/ 818948 w 818948"/>
                      <a:gd name="connsiteY2" fmla="*/ 386347 h 772694"/>
                      <a:gd name="connsiteX3" fmla="*/ 409474 w 818948"/>
                      <a:gd name="connsiteY3" fmla="*/ 772694 h 772694"/>
                      <a:gd name="connsiteX4" fmla="*/ 0 w 818948"/>
                      <a:gd name="connsiteY4" fmla="*/ 386347 h 77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948" h="772694" fill="none" extrusionOk="0">
                        <a:moveTo>
                          <a:pt x="0" y="386347"/>
                        </a:moveTo>
                        <a:cubicBezTo>
                          <a:pt x="-17814" y="165675"/>
                          <a:pt x="178582" y="8576"/>
                          <a:pt x="409474" y="0"/>
                        </a:cubicBezTo>
                        <a:cubicBezTo>
                          <a:pt x="663610" y="32140"/>
                          <a:pt x="841827" y="196361"/>
                          <a:pt x="818948" y="386347"/>
                        </a:cubicBezTo>
                        <a:cubicBezTo>
                          <a:pt x="806297" y="595844"/>
                          <a:pt x="649812" y="789084"/>
                          <a:pt x="409474" y="772694"/>
                        </a:cubicBezTo>
                        <a:cubicBezTo>
                          <a:pt x="163883" y="798984"/>
                          <a:pt x="-16300" y="584769"/>
                          <a:pt x="0" y="386347"/>
                        </a:cubicBezTo>
                        <a:close/>
                      </a:path>
                      <a:path w="818948" h="772694" stroke="0" extrusionOk="0">
                        <a:moveTo>
                          <a:pt x="0" y="386347"/>
                        </a:moveTo>
                        <a:cubicBezTo>
                          <a:pt x="11054" y="156704"/>
                          <a:pt x="207481" y="37858"/>
                          <a:pt x="409474" y="0"/>
                        </a:cubicBezTo>
                        <a:cubicBezTo>
                          <a:pt x="634426" y="-3323"/>
                          <a:pt x="830452" y="179854"/>
                          <a:pt x="818948" y="386347"/>
                        </a:cubicBezTo>
                        <a:cubicBezTo>
                          <a:pt x="817664" y="585708"/>
                          <a:pt x="626695" y="776714"/>
                          <a:pt x="409474" y="772694"/>
                        </a:cubicBezTo>
                        <a:cubicBezTo>
                          <a:pt x="181381" y="763355"/>
                          <a:pt x="14380" y="620457"/>
                          <a:pt x="0" y="38634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19AE408-536C-DF04-B96E-40601B6838F9}"/>
              </a:ext>
            </a:extLst>
          </p:cNvPr>
          <p:cNvSpPr txBox="1">
            <a:spLocks/>
          </p:cNvSpPr>
          <p:nvPr/>
        </p:nvSpPr>
        <p:spPr>
          <a:xfrm>
            <a:off x="7611027" y="2833530"/>
            <a:ext cx="1999146" cy="64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Design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8C96DE6-C551-6914-0D2E-79982B022DCE}"/>
              </a:ext>
            </a:extLst>
          </p:cNvPr>
          <p:cNvSpPr txBox="1">
            <a:spLocks/>
          </p:cNvSpPr>
          <p:nvPr/>
        </p:nvSpPr>
        <p:spPr>
          <a:xfrm>
            <a:off x="3114834" y="4890596"/>
            <a:ext cx="2727166" cy="644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Modelling the System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A608E10-DD30-107D-5573-988A7FC0C015}"/>
              </a:ext>
            </a:extLst>
          </p:cNvPr>
          <p:cNvSpPr txBox="1">
            <a:spLocks/>
          </p:cNvSpPr>
          <p:nvPr/>
        </p:nvSpPr>
        <p:spPr>
          <a:xfrm>
            <a:off x="3163874" y="3879511"/>
            <a:ext cx="2678126" cy="644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Rotor Pitch Control 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4D46EEE8-B3A3-FB42-DF53-368DF26C4D9A}"/>
              </a:ext>
            </a:extLst>
          </p:cNvPr>
          <p:cNvSpPr txBox="1">
            <a:spLocks/>
          </p:cNvSpPr>
          <p:nvPr/>
        </p:nvSpPr>
        <p:spPr>
          <a:xfrm>
            <a:off x="3163874" y="3002293"/>
            <a:ext cx="2808976" cy="644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Tip-Thrust Helicopters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C13BD3-2E9C-8454-46FE-A03D3B0595B1}"/>
              </a:ext>
            </a:extLst>
          </p:cNvPr>
          <p:cNvSpPr/>
          <p:nvPr/>
        </p:nvSpPr>
        <p:spPr>
          <a:xfrm>
            <a:off x="6477622" y="3815660"/>
            <a:ext cx="818948" cy="772694"/>
          </a:xfrm>
          <a:prstGeom prst="ellipse">
            <a:avLst/>
          </a:prstGeom>
          <a:solidFill>
            <a:srgbClr val="4D5356"/>
          </a:solidFill>
          <a:ln w="190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818948"/>
                      <a:gd name="connsiteY0" fmla="*/ 386347 h 772694"/>
                      <a:gd name="connsiteX1" fmla="*/ 409474 w 818948"/>
                      <a:gd name="connsiteY1" fmla="*/ 0 h 772694"/>
                      <a:gd name="connsiteX2" fmla="*/ 818948 w 818948"/>
                      <a:gd name="connsiteY2" fmla="*/ 386347 h 772694"/>
                      <a:gd name="connsiteX3" fmla="*/ 409474 w 818948"/>
                      <a:gd name="connsiteY3" fmla="*/ 772694 h 772694"/>
                      <a:gd name="connsiteX4" fmla="*/ 0 w 818948"/>
                      <a:gd name="connsiteY4" fmla="*/ 386347 h 77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8948" h="772694" fill="none" extrusionOk="0">
                        <a:moveTo>
                          <a:pt x="0" y="386347"/>
                        </a:moveTo>
                        <a:cubicBezTo>
                          <a:pt x="-17814" y="165675"/>
                          <a:pt x="178582" y="8576"/>
                          <a:pt x="409474" y="0"/>
                        </a:cubicBezTo>
                        <a:cubicBezTo>
                          <a:pt x="663610" y="32140"/>
                          <a:pt x="841827" y="196361"/>
                          <a:pt x="818948" y="386347"/>
                        </a:cubicBezTo>
                        <a:cubicBezTo>
                          <a:pt x="806297" y="595844"/>
                          <a:pt x="649812" y="789084"/>
                          <a:pt x="409474" y="772694"/>
                        </a:cubicBezTo>
                        <a:cubicBezTo>
                          <a:pt x="163883" y="798984"/>
                          <a:pt x="-16300" y="584769"/>
                          <a:pt x="0" y="386347"/>
                        </a:cubicBezTo>
                        <a:close/>
                      </a:path>
                      <a:path w="818948" h="772694" stroke="0" extrusionOk="0">
                        <a:moveTo>
                          <a:pt x="0" y="386347"/>
                        </a:moveTo>
                        <a:cubicBezTo>
                          <a:pt x="11054" y="156704"/>
                          <a:pt x="207481" y="37858"/>
                          <a:pt x="409474" y="0"/>
                        </a:cubicBezTo>
                        <a:cubicBezTo>
                          <a:pt x="634426" y="-3323"/>
                          <a:pt x="830452" y="179854"/>
                          <a:pt x="818948" y="386347"/>
                        </a:cubicBezTo>
                        <a:cubicBezTo>
                          <a:pt x="817664" y="585708"/>
                          <a:pt x="626695" y="776714"/>
                          <a:pt x="409474" y="772694"/>
                        </a:cubicBezTo>
                        <a:cubicBezTo>
                          <a:pt x="181381" y="763355"/>
                          <a:pt x="14380" y="620457"/>
                          <a:pt x="0" y="38634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Graphic 19" descr="Periodic Graph outline">
            <a:extLst>
              <a:ext uri="{FF2B5EF4-FFF2-40B4-BE49-F238E27FC236}">
                <a16:creationId xmlns:a16="http://schemas.microsoft.com/office/drawing/2014/main" id="{97AD3CA3-D21E-EE34-1EB4-A0272EE00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439" y="3797167"/>
            <a:ext cx="644993" cy="644993"/>
          </a:xfrm>
          <a:prstGeom prst="rect">
            <a:avLst/>
          </a:prstGeom>
        </p:spPr>
      </p:pic>
      <p:pic>
        <p:nvPicPr>
          <p:cNvPr id="22" name="Graphic 21" descr="Exponential Graph outline">
            <a:extLst>
              <a:ext uri="{FF2B5EF4-FFF2-40B4-BE49-F238E27FC236}">
                <a16:creationId xmlns:a16="http://schemas.microsoft.com/office/drawing/2014/main" id="{A50B32DD-7643-3CC4-E29F-CD443BD03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8439" y="4775079"/>
            <a:ext cx="689266" cy="689266"/>
          </a:xfrm>
          <a:prstGeom prst="rect">
            <a:avLst/>
          </a:prstGeom>
        </p:spPr>
      </p:pic>
      <p:pic>
        <p:nvPicPr>
          <p:cNvPr id="24" name="Graphic 23" descr="Blueprint with solid fill">
            <a:extLst>
              <a:ext uri="{FF2B5EF4-FFF2-40B4-BE49-F238E27FC236}">
                <a16:creationId xmlns:a16="http://schemas.microsoft.com/office/drawing/2014/main" id="{85BEEE7E-5119-B238-1C8F-268B230B3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2228" y="2814601"/>
            <a:ext cx="631371" cy="631371"/>
          </a:xfrm>
          <a:prstGeom prst="rect">
            <a:avLst/>
          </a:prstGeom>
        </p:spPr>
      </p:pic>
      <p:pic>
        <p:nvPicPr>
          <p:cNvPr id="26" name="Graphic 25" descr="Map with pin outline">
            <a:extLst>
              <a:ext uri="{FF2B5EF4-FFF2-40B4-BE49-F238E27FC236}">
                <a16:creationId xmlns:a16="http://schemas.microsoft.com/office/drawing/2014/main" id="{EADAD38B-70FC-4849-A25F-0223A8DE6B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5158" y="3769335"/>
            <a:ext cx="818948" cy="818948"/>
          </a:xfrm>
          <a:prstGeom prst="rect">
            <a:avLst/>
          </a:prstGeom>
        </p:spPr>
      </p:pic>
      <p:pic>
        <p:nvPicPr>
          <p:cNvPr id="30" name="Graphic 29" descr="Helicopter outline">
            <a:extLst>
              <a:ext uri="{FF2B5EF4-FFF2-40B4-BE49-F238E27FC236}">
                <a16:creationId xmlns:a16="http://schemas.microsoft.com/office/drawing/2014/main" id="{1445F70C-36FF-109B-BDA1-A771B95F23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3538" y="2796544"/>
            <a:ext cx="772694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DE401-EAE6-8E3C-1AF4-C6D5E6194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AAC64-AC0C-8B2A-594E-C04E81523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6BF08-A1B8-9B9B-4F1C-9D9E3457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C5E6-0B22-9C00-7F79-AB808B29A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20</a:t>
            </a:fld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C2FD98-6D81-262E-0FF7-E2817633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064" y="3556220"/>
            <a:ext cx="10465736" cy="295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A0CC3C-5E8A-6FCC-2B87-D42A78268A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524" y="1448141"/>
            <a:ext cx="11014952" cy="23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5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052B8-D804-14A1-96EF-A742D52E9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749" y="2119801"/>
            <a:ext cx="10402752" cy="437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D8D3C-D46E-1360-3F78-A0E5133E9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0ECD2-6705-B0E4-62B2-97FDDE1F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 up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3B05D-8FD7-3816-82EE-ABCF7E2F6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646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oto by ...">
            <a:extLst>
              <a:ext uri="{FF2B5EF4-FFF2-40B4-BE49-F238E27FC236}">
                <a16:creationId xmlns:a16="http://schemas.microsoft.com/office/drawing/2014/main" id="{B771A239-7A8C-2444-AA6D-1DEFD6A71A75}"/>
              </a:ext>
            </a:extLst>
          </p:cNvPr>
          <p:cNvSpPr txBox="1"/>
          <p:nvPr/>
        </p:nvSpPr>
        <p:spPr>
          <a:xfrm>
            <a:off x="10214658" y="6364406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6" name="Round Single Corner of Rectangle ">
            <a:extLst>
              <a:ext uri="{FF2B5EF4-FFF2-40B4-BE49-F238E27FC236}">
                <a16:creationId xmlns:a16="http://schemas.microsoft.com/office/drawing/2014/main" id="{A2A7F4FA-0D31-47C4-81F2-46112F27E962}"/>
              </a:ext>
            </a:extLst>
          </p:cNvPr>
          <p:cNvSpPr/>
          <p:nvPr/>
        </p:nvSpPr>
        <p:spPr>
          <a:xfrm rot="5400000">
            <a:off x="842973" y="1069579"/>
            <a:ext cx="1942572" cy="3101468"/>
          </a:xfrm>
          <a:prstGeom prst="round1Rect">
            <a:avLst/>
          </a:prstGeom>
          <a:solidFill>
            <a:srgbClr val="4D535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2594D96-EC07-4657-9D68-83735F808368}"/>
              </a:ext>
            </a:extLst>
          </p:cNvPr>
          <p:cNvSpPr txBox="1"/>
          <p:nvPr/>
        </p:nvSpPr>
        <p:spPr>
          <a:xfrm>
            <a:off x="534088" y="1870249"/>
            <a:ext cx="2708645" cy="1631216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bg1"/>
                </a:solidFill>
                <a:latin typeface="Trebuchet MS" panose="020B0703020202090204" pitchFamily="34" charset="0"/>
              </a:rPr>
              <a:t>Thank you</a:t>
            </a: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Enkosi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>
              <a:lnSpc>
                <a:spcPts val="4000"/>
              </a:lnSpc>
            </a:pPr>
            <a:r>
              <a:rPr lang="en-US" sz="40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Dankie</a:t>
            </a:r>
            <a:endParaRPr lang="en-US" sz="40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7E404873-038D-4D23-9A5D-536648F9A4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9193" y="423863"/>
            <a:ext cx="5962308" cy="46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B4193E-7CDD-2346-BF41-48CF3124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Tip-Thrust Helicopters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66624-B84B-44AC-809E-0E40B772A798}"/>
              </a:ext>
            </a:extLst>
          </p:cNvPr>
          <p:cNvGrpSpPr/>
          <p:nvPr/>
        </p:nvGrpSpPr>
        <p:grpSpPr>
          <a:xfrm>
            <a:off x="7558147" y="1750574"/>
            <a:ext cx="4495928" cy="3790151"/>
            <a:chOff x="7065010" y="1494793"/>
            <a:chExt cx="4495928" cy="37901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B02D6B-5B63-4C99-94EA-A5F2C9667A43}"/>
                </a:ext>
              </a:extLst>
            </p:cNvPr>
            <p:cNvSpPr/>
            <p:nvPr/>
          </p:nvSpPr>
          <p:spPr>
            <a:xfrm>
              <a:off x="9272112" y="5010247"/>
              <a:ext cx="83344" cy="274697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FB1398-87A4-4363-BDC0-A498E5E551CD}"/>
                </a:ext>
              </a:extLst>
            </p:cNvPr>
            <p:cNvGrpSpPr/>
            <p:nvPr/>
          </p:nvGrpSpPr>
          <p:grpSpPr>
            <a:xfrm>
              <a:off x="7065010" y="1494793"/>
              <a:ext cx="4495928" cy="3673000"/>
              <a:chOff x="7065010" y="1494793"/>
              <a:chExt cx="4495928" cy="3673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392B316-A2CF-490C-BA8C-DD4F88A16F7F}"/>
                  </a:ext>
                </a:extLst>
              </p:cNvPr>
              <p:cNvGrpSpPr/>
              <p:nvPr/>
            </p:nvGrpSpPr>
            <p:grpSpPr>
              <a:xfrm>
                <a:off x="7065010" y="1494793"/>
                <a:ext cx="4495928" cy="3673000"/>
                <a:chOff x="418312" y="2053831"/>
                <a:chExt cx="3775599" cy="3084519"/>
              </a:xfrm>
            </p:grpSpPr>
            <p:pic>
              <p:nvPicPr>
                <p:cNvPr id="32" name="Content Placeholder 2">
                  <a:extLst>
                    <a:ext uri="{FF2B5EF4-FFF2-40B4-BE49-F238E27FC236}">
                      <a16:creationId xmlns:a16="http://schemas.microsoft.com/office/drawing/2014/main" id="{8E7A759E-A1A1-48EF-AAE2-E2F21F64D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2500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</a:extLst>
                </a:blip>
                <a:srcRect r="18303"/>
                <a:stretch/>
              </p:blipFill>
              <p:spPr>
                <a:xfrm rot="5400000">
                  <a:off x="763852" y="1708291"/>
                  <a:ext cx="3084519" cy="3775599"/>
                </a:xfrm>
                <a:prstGeom prst="rect">
                  <a:avLst/>
                </a:prstGeom>
              </p:spPr>
            </p:pic>
            <p:sp>
              <p:nvSpPr>
                <p:cNvPr id="33" name="Arrow: Circular 32">
                  <a:extLst>
                    <a:ext uri="{FF2B5EF4-FFF2-40B4-BE49-F238E27FC236}">
                      <a16:creationId xmlns:a16="http://schemas.microsoft.com/office/drawing/2014/main" id="{9199F194-89E0-4320-AC0F-CCB90FC70ABC}"/>
                    </a:ext>
                  </a:extLst>
                </p:cNvPr>
                <p:cNvSpPr/>
                <p:nvPr/>
              </p:nvSpPr>
              <p:spPr>
                <a:xfrm rot="16537771" flipV="1">
                  <a:off x="1281034" y="2841371"/>
                  <a:ext cx="2245809" cy="1916429"/>
                </a:xfrm>
                <a:prstGeom prst="circularArrow">
                  <a:avLst>
                    <a:gd name="adj1" fmla="val 1729"/>
                    <a:gd name="adj2" fmla="val 275722"/>
                    <a:gd name="adj3" fmla="val 20790335"/>
                    <a:gd name="adj4" fmla="val 19906875"/>
                    <a:gd name="adj5" fmla="val 3550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Arrow: Circular 33">
                  <a:extLst>
                    <a:ext uri="{FF2B5EF4-FFF2-40B4-BE49-F238E27FC236}">
                      <a16:creationId xmlns:a16="http://schemas.microsoft.com/office/drawing/2014/main" id="{241D3DFD-7E64-446C-9849-4E6A2217D475}"/>
                    </a:ext>
                  </a:extLst>
                </p:cNvPr>
                <p:cNvSpPr/>
                <p:nvPr/>
              </p:nvSpPr>
              <p:spPr>
                <a:xfrm rot="5224784" flipV="1">
                  <a:off x="998866" y="2911169"/>
                  <a:ext cx="2245809" cy="1916429"/>
                </a:xfrm>
                <a:prstGeom prst="circularArrow">
                  <a:avLst>
                    <a:gd name="adj1" fmla="val 1729"/>
                    <a:gd name="adj2" fmla="val 275722"/>
                    <a:gd name="adj3" fmla="val 20790335"/>
                    <a:gd name="adj4" fmla="val 19906875"/>
                    <a:gd name="adj5" fmla="val 3550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3E41D65-CD82-4D0C-BC72-BEC157DB73EC}"/>
                  </a:ext>
                </a:extLst>
              </p:cNvPr>
              <p:cNvGrpSpPr/>
              <p:nvPr/>
            </p:nvGrpSpPr>
            <p:grpSpPr>
              <a:xfrm rot="8251160">
                <a:off x="10098834" y="4495243"/>
                <a:ext cx="142450" cy="222342"/>
                <a:chOff x="6346816" y="5509400"/>
                <a:chExt cx="142450" cy="222342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B10910E-84A5-4AFA-A631-6D3C4BC5ED66}"/>
                    </a:ext>
                  </a:extLst>
                </p:cNvPr>
                <p:cNvSpPr/>
                <p:nvPr/>
              </p:nvSpPr>
              <p:spPr>
                <a:xfrm>
                  <a:off x="6443547" y="5509400"/>
                  <a:ext cx="45719" cy="222342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95EAB0F7-3257-4D13-AF33-AD69DF50C267}"/>
                    </a:ext>
                  </a:extLst>
                </p:cNvPr>
                <p:cNvSpPr/>
                <p:nvPr/>
              </p:nvSpPr>
              <p:spPr>
                <a:xfrm>
                  <a:off x="6346816" y="5597447"/>
                  <a:ext cx="127913" cy="4571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5F4BA05-27C7-40AE-9DD7-4034D96AC106}"/>
                  </a:ext>
                </a:extLst>
              </p:cNvPr>
              <p:cNvGrpSpPr/>
              <p:nvPr/>
            </p:nvGrpSpPr>
            <p:grpSpPr>
              <a:xfrm rot="18959960">
                <a:off x="8333639" y="2491548"/>
                <a:ext cx="155287" cy="220558"/>
                <a:chOff x="6346816" y="5509624"/>
                <a:chExt cx="155287" cy="220558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5BA1CE8-D63E-468E-A6DF-51D3D8648007}"/>
                    </a:ext>
                  </a:extLst>
                </p:cNvPr>
                <p:cNvSpPr/>
                <p:nvPr/>
              </p:nvSpPr>
              <p:spPr>
                <a:xfrm>
                  <a:off x="6456384" y="5509624"/>
                  <a:ext cx="45719" cy="220558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ACE8BD04-9975-44B7-8B2D-B45129C09BE4}"/>
                    </a:ext>
                  </a:extLst>
                </p:cNvPr>
                <p:cNvSpPr/>
                <p:nvPr/>
              </p:nvSpPr>
              <p:spPr>
                <a:xfrm>
                  <a:off x="6346816" y="5597447"/>
                  <a:ext cx="127913" cy="4571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6F6AD2D-4B01-481E-A30D-C08E90BB774B}"/>
                  </a:ext>
                </a:extLst>
              </p:cNvPr>
              <p:cNvGrpSpPr/>
              <p:nvPr/>
            </p:nvGrpSpPr>
            <p:grpSpPr>
              <a:xfrm rot="13588189">
                <a:off x="8242994" y="4395231"/>
                <a:ext cx="139883" cy="238279"/>
                <a:chOff x="6346816" y="5498324"/>
                <a:chExt cx="139883" cy="238279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19BDE57F-FFF2-431F-B8FD-32F1E2DF3F69}"/>
                    </a:ext>
                  </a:extLst>
                </p:cNvPr>
                <p:cNvSpPr/>
                <p:nvPr/>
              </p:nvSpPr>
              <p:spPr>
                <a:xfrm flipH="1">
                  <a:off x="6440980" y="5498324"/>
                  <a:ext cx="45719" cy="23827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2D5D89E-3DB1-4B5F-8890-DF643E7B4992}"/>
                    </a:ext>
                  </a:extLst>
                </p:cNvPr>
                <p:cNvSpPr/>
                <p:nvPr/>
              </p:nvSpPr>
              <p:spPr>
                <a:xfrm>
                  <a:off x="6346816" y="5597447"/>
                  <a:ext cx="127913" cy="4571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AD5B7C6-4A4B-4B3A-BA91-29D4D709C766}"/>
                  </a:ext>
                </a:extLst>
              </p:cNvPr>
              <p:cNvGrpSpPr/>
              <p:nvPr/>
            </p:nvGrpSpPr>
            <p:grpSpPr>
              <a:xfrm rot="2785270">
                <a:off x="10248205" y="2619693"/>
                <a:ext cx="131346" cy="246894"/>
                <a:chOff x="6346816" y="5494548"/>
                <a:chExt cx="131346" cy="246894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123A42B5-4BB5-4751-AF78-72548C9AA4BC}"/>
                    </a:ext>
                  </a:extLst>
                </p:cNvPr>
                <p:cNvSpPr/>
                <p:nvPr/>
              </p:nvSpPr>
              <p:spPr>
                <a:xfrm>
                  <a:off x="6432443" y="5494548"/>
                  <a:ext cx="45719" cy="246894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3A1736C0-9785-4B67-ACF2-1FF7FD0A577D}"/>
                    </a:ext>
                  </a:extLst>
                </p:cNvPr>
                <p:cNvSpPr/>
                <p:nvPr/>
              </p:nvSpPr>
              <p:spPr>
                <a:xfrm>
                  <a:off x="6346816" y="5597447"/>
                  <a:ext cx="127913" cy="4571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F0B4544A-ABDA-4A86-A46C-12ADB6AE2516}"/>
                  </a:ext>
                </a:extLst>
              </p:cNvPr>
              <p:cNvSpPr/>
              <p:nvPr/>
            </p:nvSpPr>
            <p:spPr>
              <a:xfrm rot="2960790">
                <a:off x="9868432" y="4637937"/>
                <a:ext cx="157496" cy="382832"/>
              </a:xfrm>
              <a:prstGeom prst="downArrow">
                <a:avLst>
                  <a:gd name="adj1" fmla="val 19427"/>
                  <a:gd name="adj2" fmla="val 528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9B6B40E5-F24D-4C09-9060-F4DC6CDFAFD0}"/>
                  </a:ext>
                </a:extLst>
              </p:cNvPr>
              <p:cNvSpPr/>
              <p:nvPr/>
            </p:nvSpPr>
            <p:spPr>
              <a:xfrm rot="18916849">
                <a:off x="10456607" y="2814490"/>
                <a:ext cx="157496" cy="382832"/>
              </a:xfrm>
              <a:prstGeom prst="downArrow">
                <a:avLst>
                  <a:gd name="adj1" fmla="val 19427"/>
                  <a:gd name="adj2" fmla="val 528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DF33600A-C367-4BCC-8826-F066DAE9EDD5}"/>
                  </a:ext>
                </a:extLst>
              </p:cNvPr>
              <p:cNvSpPr/>
              <p:nvPr/>
            </p:nvSpPr>
            <p:spPr>
              <a:xfrm rot="8488851">
                <a:off x="8024070" y="4048412"/>
                <a:ext cx="157496" cy="382832"/>
              </a:xfrm>
              <a:prstGeom prst="downArrow">
                <a:avLst>
                  <a:gd name="adj1" fmla="val 19427"/>
                  <a:gd name="adj2" fmla="val 528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0B6A4BCC-5645-4C30-8E1C-7B221A70CFF1}"/>
                  </a:ext>
                </a:extLst>
              </p:cNvPr>
              <p:cNvSpPr/>
              <p:nvPr/>
            </p:nvSpPr>
            <p:spPr>
              <a:xfrm rot="13829184">
                <a:off x="8619205" y="2219633"/>
                <a:ext cx="157496" cy="382832"/>
              </a:xfrm>
              <a:prstGeom prst="downArrow">
                <a:avLst>
                  <a:gd name="adj1" fmla="val 19427"/>
                  <a:gd name="adj2" fmla="val 528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5CA8ADE0-84BD-4288-B227-CFF8BF13F9E5}"/>
              </a:ext>
            </a:extLst>
          </p:cNvPr>
          <p:cNvSpPr txBox="1">
            <a:spLocks/>
          </p:cNvSpPr>
          <p:nvPr/>
        </p:nvSpPr>
        <p:spPr>
          <a:xfrm>
            <a:off x="518668" y="1379764"/>
            <a:ext cx="11122470" cy="644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0" i="0" kern="1200" dirty="0">
                <a:solidFill>
                  <a:schemeClr val="accent2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Tip-Thrust Helicopters and their Advantages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FA7511-A20A-454D-A28A-292C2693AE02}"/>
              </a:ext>
            </a:extLst>
          </p:cNvPr>
          <p:cNvGrpSpPr/>
          <p:nvPr/>
        </p:nvGrpSpPr>
        <p:grpSpPr>
          <a:xfrm flipH="1">
            <a:off x="3414384" y="1616576"/>
            <a:ext cx="4495928" cy="4495928"/>
            <a:chOff x="418312" y="2053829"/>
            <a:chExt cx="3775599" cy="3775599"/>
          </a:xfrm>
        </p:grpSpPr>
        <p:pic>
          <p:nvPicPr>
            <p:cNvPr id="38" name="Content Placeholder 2">
              <a:extLst>
                <a:ext uri="{FF2B5EF4-FFF2-40B4-BE49-F238E27FC236}">
                  <a16:creationId xmlns:a16="http://schemas.microsoft.com/office/drawing/2014/main" id="{08533B31-CC35-49BB-A14E-1298E2CF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H="1">
              <a:off x="418312" y="2053829"/>
              <a:ext cx="3775599" cy="3775599"/>
            </a:xfrm>
            <a:prstGeom prst="rect">
              <a:avLst/>
            </a:prstGeom>
          </p:spPr>
        </p:pic>
        <p:sp>
          <p:nvSpPr>
            <p:cNvPr id="39" name="Arrow: Circular 38">
              <a:extLst>
                <a:ext uri="{FF2B5EF4-FFF2-40B4-BE49-F238E27FC236}">
                  <a16:creationId xmlns:a16="http://schemas.microsoft.com/office/drawing/2014/main" id="{82981A81-DD1E-47C5-8B7F-27CD54B0E183}"/>
                </a:ext>
              </a:extLst>
            </p:cNvPr>
            <p:cNvSpPr/>
            <p:nvPr/>
          </p:nvSpPr>
          <p:spPr>
            <a:xfrm rot="2307326">
              <a:off x="1133824" y="2555801"/>
              <a:ext cx="2540229" cy="2151976"/>
            </a:xfrm>
            <a:prstGeom prst="circularArrow">
              <a:avLst>
                <a:gd name="adj1" fmla="val 3977"/>
                <a:gd name="adj2" fmla="val 505637"/>
                <a:gd name="adj3" fmla="val 20535012"/>
                <a:gd name="adj4" fmla="val 17669731"/>
                <a:gd name="adj5" fmla="val 745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40" name="Arrow: Circular 39">
              <a:extLst>
                <a:ext uri="{FF2B5EF4-FFF2-40B4-BE49-F238E27FC236}">
                  <a16:creationId xmlns:a16="http://schemas.microsoft.com/office/drawing/2014/main" id="{638E3B37-C98B-48CA-82FF-0502C573CBC1}"/>
                </a:ext>
              </a:extLst>
            </p:cNvPr>
            <p:cNvSpPr/>
            <p:nvPr/>
          </p:nvSpPr>
          <p:spPr>
            <a:xfrm rot="12923389">
              <a:off x="945632" y="2981374"/>
              <a:ext cx="2540229" cy="2151976"/>
            </a:xfrm>
            <a:prstGeom prst="circularArrow">
              <a:avLst>
                <a:gd name="adj1" fmla="val 3977"/>
                <a:gd name="adj2" fmla="val 505637"/>
                <a:gd name="adj3" fmla="val 20535012"/>
                <a:gd name="adj4" fmla="val 17669731"/>
                <a:gd name="adj5" fmla="val 7453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41" name="Arrow: Circular 40">
              <a:extLst>
                <a:ext uri="{FF2B5EF4-FFF2-40B4-BE49-F238E27FC236}">
                  <a16:creationId xmlns:a16="http://schemas.microsoft.com/office/drawing/2014/main" id="{FC337DF3-E7AE-4AB4-8363-D973FA747F9D}"/>
                </a:ext>
              </a:extLst>
            </p:cNvPr>
            <p:cNvSpPr/>
            <p:nvPr/>
          </p:nvSpPr>
          <p:spPr>
            <a:xfrm rot="16537771" flipV="1">
              <a:off x="1281034" y="2841371"/>
              <a:ext cx="2245809" cy="1916429"/>
            </a:xfrm>
            <a:prstGeom prst="circularArrow">
              <a:avLst>
                <a:gd name="adj1" fmla="val 1729"/>
                <a:gd name="adj2" fmla="val 275722"/>
                <a:gd name="adj3" fmla="val 20790335"/>
                <a:gd name="adj4" fmla="val 19906875"/>
                <a:gd name="adj5" fmla="val 355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42" name="Arrow: Circular 41">
              <a:extLst>
                <a:ext uri="{FF2B5EF4-FFF2-40B4-BE49-F238E27FC236}">
                  <a16:creationId xmlns:a16="http://schemas.microsoft.com/office/drawing/2014/main" id="{4AD71071-36E9-42A1-942B-30549C29A880}"/>
                </a:ext>
              </a:extLst>
            </p:cNvPr>
            <p:cNvSpPr/>
            <p:nvPr/>
          </p:nvSpPr>
          <p:spPr>
            <a:xfrm rot="5224784" flipV="1">
              <a:off x="998866" y="2911169"/>
              <a:ext cx="2245809" cy="1916429"/>
            </a:xfrm>
            <a:prstGeom prst="circularArrow">
              <a:avLst>
                <a:gd name="adj1" fmla="val 1729"/>
                <a:gd name="adj2" fmla="val 275722"/>
                <a:gd name="adj3" fmla="val 20790335"/>
                <a:gd name="adj4" fmla="val 19906875"/>
                <a:gd name="adj5" fmla="val 355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BEE76A2-76DD-4D46-87CA-51ABDF540CC8}"/>
              </a:ext>
            </a:extLst>
          </p:cNvPr>
          <p:cNvSpPr txBox="1"/>
          <p:nvPr/>
        </p:nvSpPr>
        <p:spPr>
          <a:xfrm>
            <a:off x="4551608" y="5811108"/>
            <a:ext cx="221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rgbClr val="4D53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Traditional helicopter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FD0323-D2D4-4191-97DE-4799E2847699}"/>
              </a:ext>
            </a:extLst>
          </p:cNvPr>
          <p:cNvSpPr txBox="1"/>
          <p:nvPr/>
        </p:nvSpPr>
        <p:spPr>
          <a:xfrm>
            <a:off x="7123289" y="3805331"/>
            <a:ext cx="1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Torque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E9488656-6439-4244-A9EE-77A945D39D79}"/>
              </a:ext>
            </a:extLst>
          </p:cNvPr>
          <p:cNvSpPr/>
          <p:nvPr/>
        </p:nvSpPr>
        <p:spPr>
          <a:xfrm rot="16200000">
            <a:off x="6055338" y="5185757"/>
            <a:ext cx="261218" cy="696997"/>
          </a:xfrm>
          <a:prstGeom prst="downArrow">
            <a:avLst>
              <a:gd name="adj1" fmla="val 39482"/>
              <a:gd name="adj2" fmla="val 52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CA9986-9DFB-4BFB-B3E4-DFAD00EF8DFE}"/>
              </a:ext>
            </a:extLst>
          </p:cNvPr>
          <p:cNvSpPr txBox="1"/>
          <p:nvPr/>
        </p:nvSpPr>
        <p:spPr>
          <a:xfrm>
            <a:off x="10302848" y="2340823"/>
            <a:ext cx="204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rgbClr val="4D53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Blade rotation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06F38-DBE4-4A82-9E97-0C67A329C7A1}"/>
              </a:ext>
            </a:extLst>
          </p:cNvPr>
          <p:cNvSpPr txBox="1"/>
          <p:nvPr/>
        </p:nvSpPr>
        <p:spPr>
          <a:xfrm>
            <a:off x="10475156" y="5088311"/>
            <a:ext cx="13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</a:t>
            </a:r>
            <a:r>
              <a:rPr lang="en-ZA" dirty="0">
                <a:solidFill>
                  <a:srgbClr val="4D53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ZA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thrust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A85814-B918-4238-96FA-48CBD7D8A049}"/>
              </a:ext>
            </a:extLst>
          </p:cNvPr>
          <p:cNvSpPr txBox="1"/>
          <p:nvPr/>
        </p:nvSpPr>
        <p:spPr>
          <a:xfrm>
            <a:off x="6561096" y="5107426"/>
            <a:ext cx="155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Tail rotor thrust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BFC29-D2F2-47E4-9BED-B2470B1EEC13}"/>
              </a:ext>
            </a:extLst>
          </p:cNvPr>
          <p:cNvSpPr txBox="1"/>
          <p:nvPr/>
        </p:nvSpPr>
        <p:spPr>
          <a:xfrm>
            <a:off x="339319" y="2463561"/>
            <a:ext cx="3642490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Traditional helicopters use an engine, tip-thrust helicopters apply the force to the rotor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 need for a tail rotor, large transmission shafts or complex gearboxes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Higher efficiencies than quadcopters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030AD8-7741-431C-8D5F-305343349C04}"/>
              </a:ext>
            </a:extLst>
          </p:cNvPr>
          <p:cNvSpPr txBox="1"/>
          <p:nvPr/>
        </p:nvSpPr>
        <p:spPr>
          <a:xfrm>
            <a:off x="4129256" y="2094802"/>
            <a:ext cx="204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rgbClr val="4D53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Blade rotation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3E79A6-7D64-44B7-8852-A116FA560334}"/>
              </a:ext>
            </a:extLst>
          </p:cNvPr>
          <p:cNvSpPr txBox="1"/>
          <p:nvPr/>
        </p:nvSpPr>
        <p:spPr>
          <a:xfrm>
            <a:off x="8702040" y="5820042"/>
            <a:ext cx="221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ZA" dirty="0">
                <a:solidFill>
                  <a:srgbClr val="4D53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Tip-thrust helicopter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F45A2-6546-C7E5-2823-251AE669C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444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49CECF-2967-46C4-AF5D-9D6227EB07A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875"/>
          <a:stretch/>
        </p:blipFill>
        <p:spPr>
          <a:xfrm>
            <a:off x="8083550" y="2300560"/>
            <a:ext cx="3694987" cy="288583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4BDD-6A87-4BDD-913A-53F960596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6451" y="1305735"/>
            <a:ext cx="5335586" cy="644993"/>
          </a:xfrm>
        </p:spPr>
        <p:txBody>
          <a:bodyPr/>
          <a:lstStyle/>
          <a:p>
            <a:r>
              <a:rPr lang="en-US" i="0" dirty="0"/>
              <a:t>Differential Thrust</a:t>
            </a:r>
            <a:endParaRPr lang="en-ZA" i="0" dirty="0"/>
          </a:p>
        </p:txBody>
      </p:sp>
      <p:pic>
        <p:nvPicPr>
          <p:cNvPr id="9" name="Content Placeholder 8" descr="A diagram of a mechanical mechanism&#10;&#10;Description automatically generated">
            <a:extLst>
              <a:ext uri="{FF2B5EF4-FFF2-40B4-BE49-F238E27FC236}">
                <a16:creationId xmlns:a16="http://schemas.microsoft.com/office/drawing/2014/main" id="{6D606EA6-91BB-4392-B2DF-CAC961DC5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768" y="2098786"/>
            <a:ext cx="4204554" cy="339900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438C2-786A-43D4-A5EB-821F1764D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Swashplate</a:t>
            </a:r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606248-1F8D-4CC5-B249-F3C6D418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8"/>
            <a:ext cx="7774431" cy="1419275"/>
          </a:xfrm>
        </p:spPr>
        <p:txBody>
          <a:bodyPr/>
          <a:lstStyle/>
          <a:p>
            <a:r>
              <a:rPr lang="en-US" dirty="0"/>
              <a:t>Rotor Pitch Control </a:t>
            </a:r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B731E9-A5F8-4195-BAB4-EF4C8B4EDA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6451" y="2300559"/>
            <a:ext cx="2022894" cy="2885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71CF0-FCBB-4342-8ABD-4E1B63EE761D}"/>
              </a:ext>
            </a:extLst>
          </p:cNvPr>
          <p:cNvSpPr txBox="1"/>
          <p:nvPr/>
        </p:nvSpPr>
        <p:spPr>
          <a:xfrm>
            <a:off x="319864" y="5577731"/>
            <a:ext cx="53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Swashplates translate mechanical inputs into a change in rotor pitch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2C16FC-2590-475C-879A-7A64A31ACDF9}"/>
              </a:ext>
            </a:extLst>
          </p:cNvPr>
          <p:cNvSpPr txBox="1"/>
          <p:nvPr/>
        </p:nvSpPr>
        <p:spPr>
          <a:xfrm>
            <a:off x="5886451" y="5579346"/>
            <a:ext cx="575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Z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Offset thrust thrust creates a moment which changes the pitch of the rotor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AFD9B-90DA-483D-8026-F66CEC183CE7}"/>
              </a:ext>
            </a:extLst>
          </p:cNvPr>
          <p:cNvSpPr txBox="1"/>
          <p:nvPr/>
        </p:nvSpPr>
        <p:spPr>
          <a:xfrm>
            <a:off x="8039100" y="2654300"/>
            <a:ext cx="400110" cy="1526014"/>
          </a:xfrm>
          <a:prstGeom prst="rect">
            <a:avLst/>
          </a:prstGeom>
          <a:solidFill>
            <a:srgbClr val="F7F3EC"/>
          </a:solidFill>
        </p:spPr>
        <p:txBody>
          <a:bodyPr vert="vert270" wrap="square" rtlCol="0">
            <a:spAutoFit/>
          </a:bodyPr>
          <a:lstStyle/>
          <a:p>
            <a:r>
              <a:rPr lang="en-US" sz="1400" dirty="0"/>
              <a:t>Moment [Nm]</a:t>
            </a:r>
            <a:endParaRPr lang="en-Z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0A1CE-8177-4DDE-95AC-CF991D3A4B83}"/>
              </a:ext>
            </a:extLst>
          </p:cNvPr>
          <p:cNvSpPr txBox="1"/>
          <p:nvPr/>
        </p:nvSpPr>
        <p:spPr>
          <a:xfrm>
            <a:off x="11311188" y="3730776"/>
            <a:ext cx="800487" cy="307777"/>
          </a:xfrm>
          <a:prstGeom prst="rect">
            <a:avLst/>
          </a:prstGeom>
          <a:solidFill>
            <a:srgbClr val="F7F3EC"/>
          </a:solidFill>
        </p:spPr>
        <p:txBody>
          <a:bodyPr vert="horz" wrap="square" rtlCol="0">
            <a:spAutoFit/>
          </a:bodyPr>
          <a:lstStyle/>
          <a:p>
            <a:r>
              <a:rPr lang="en-US" sz="1400" dirty="0"/>
              <a:t>Time [s]</a:t>
            </a:r>
            <a:endParaRPr lang="en-ZA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7BC63-FE15-81AB-D66E-9CFB959D1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020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A41E2EF-BD11-4FD4-BC08-1FC46DEE4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75"/>
          <a:stretch/>
        </p:blipFill>
        <p:spPr>
          <a:xfrm>
            <a:off x="-87893" y="4118276"/>
            <a:ext cx="4614443" cy="205561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7AB050-8B57-7946-B944-9F32635CC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554" y="1446551"/>
            <a:ext cx="3963180" cy="5066674"/>
          </a:xfrm>
        </p:spPr>
        <p:txBody>
          <a:bodyPr/>
          <a:lstStyle/>
          <a:p>
            <a:r>
              <a:rPr lang="en-GB" dirty="0"/>
              <a:t>Blade Element Analysis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A19530-B5C9-4B48-BD3F-984B19D9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System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742DF976-F170-4CE4-95C1-832BC6FD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85652" r="-3813"/>
          <a:stretch/>
        </p:blipFill>
        <p:spPr>
          <a:xfrm>
            <a:off x="-87893" y="6173894"/>
            <a:ext cx="4614443" cy="333352"/>
          </a:xfrm>
          <a:prstGeom prst="rect">
            <a:avLst/>
          </a:prstGeo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9E3BE4A5-A85F-4C15-9A63-8E8C2D4F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1542"/>
          <a:stretch/>
        </p:blipFill>
        <p:spPr>
          <a:xfrm>
            <a:off x="82423" y="2034926"/>
            <a:ext cx="4291442" cy="194253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EAA54-7EC8-4E54-9FFA-5D4E50BD3DCF}"/>
              </a:ext>
            </a:extLst>
          </p:cNvPr>
          <p:cNvSpPr txBox="1"/>
          <p:nvPr/>
        </p:nvSpPr>
        <p:spPr>
          <a:xfrm>
            <a:off x="4373865" y="1737975"/>
            <a:ext cx="650384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Divides the blade into 2D segments and a force balance is applied to each segment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sum of each segment gives the total thrust and torque produced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ZA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BF3838-611F-D857-6189-95489D403EF0}"/>
                  </a:ext>
                </a:extLst>
              </p:cNvPr>
              <p:cNvSpPr txBox="1"/>
              <p:nvPr/>
            </p:nvSpPr>
            <p:spPr>
              <a:xfrm>
                <a:off x="4944571" y="3936809"/>
                <a:ext cx="5572295" cy="96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Δ</m:t>
                      </m:r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ρ</m:t>
                      </m:r>
                      <m:sSubSup>
                        <m:sSubSup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𝑐</m:t>
                      </m:r>
                      <m:d>
                        <m:d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𝐷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𝐵</m:t>
                      </m:r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.</m:t>
                      </m:r>
                      <m:r>
                        <a:rPr lang="en-US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𝑑𝑅</m:t>
                      </m:r>
                    </m:oMath>
                  </m:oMathPara>
                </a14:m>
                <a:endParaRPr lang="en-ZA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Z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BF3838-611F-D857-6189-95489D403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71" y="3936809"/>
                <a:ext cx="5572295" cy="968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15281-AE64-0DBF-FC8E-DB600689A58B}"/>
                  </a:ext>
                </a:extLst>
              </p:cNvPr>
              <p:cNvSpPr txBox="1"/>
              <p:nvPr/>
            </p:nvSpPr>
            <p:spPr>
              <a:xfrm>
                <a:off x="4870989" y="5337519"/>
                <a:ext cx="60960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Δ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𝐷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ρ</m:t>
                      </m:r>
                      <m:sSubSup>
                        <m:sSubSup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𝑐</m:t>
                      </m:r>
                      <m:d>
                        <m:dPr>
                          <m:ctrlP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𝐷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  <m:r>
                            <a:rPr lang="en-ZA" sz="24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ZA" sz="2400">
                                  <a:latin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ZA" sz="2400">
                                      <a:latin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𝐵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.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𝑅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.</m:t>
                      </m:r>
                      <m:r>
                        <a:rPr lang="en-ZA" sz="240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𝑑𝑅</m:t>
                      </m:r>
                    </m:oMath>
                  </m:oMathPara>
                </a14:m>
                <a:endParaRPr lang="en-ZA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15281-AE64-0DBF-FC8E-DB600689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989" y="5337519"/>
                <a:ext cx="6096000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538410-6A9A-B530-29F7-AD751CA6A23E}"/>
              </a:ext>
            </a:extLst>
          </p:cNvPr>
          <p:cNvCxnSpPr>
            <a:cxnSpLocks/>
          </p:cNvCxnSpPr>
          <p:nvPr/>
        </p:nvCxnSpPr>
        <p:spPr>
          <a:xfrm flipH="1">
            <a:off x="6992254" y="3733800"/>
            <a:ext cx="1000317" cy="44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3C733A-F0B6-B126-09B3-B240FF898B94}"/>
              </a:ext>
            </a:extLst>
          </p:cNvPr>
          <p:cNvCxnSpPr>
            <a:cxnSpLocks/>
          </p:cNvCxnSpPr>
          <p:nvPr/>
        </p:nvCxnSpPr>
        <p:spPr>
          <a:xfrm flipH="1">
            <a:off x="8707643" y="3756893"/>
            <a:ext cx="1000317" cy="44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258B0A-0058-D118-81D8-D4D3B3BAC332}"/>
              </a:ext>
            </a:extLst>
          </p:cNvPr>
          <p:cNvSpPr txBox="1"/>
          <p:nvPr/>
        </p:nvSpPr>
        <p:spPr>
          <a:xfrm>
            <a:off x="7189132" y="3418544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Coefficient of lift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5CF82-1601-DFEE-2CE8-F240EFC1206F}"/>
              </a:ext>
            </a:extLst>
          </p:cNvPr>
          <p:cNvSpPr txBox="1"/>
          <p:nvPr/>
        </p:nvSpPr>
        <p:spPr>
          <a:xfrm>
            <a:off x="9068121" y="3429000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Coefficient of drag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177247-C787-9B7A-1A4D-A75FDECB9976}"/>
              </a:ext>
            </a:extLst>
          </p:cNvPr>
          <p:cNvCxnSpPr>
            <a:cxnSpLocks/>
          </p:cNvCxnSpPr>
          <p:nvPr/>
        </p:nvCxnSpPr>
        <p:spPr>
          <a:xfrm flipH="1">
            <a:off x="7866724" y="5337519"/>
            <a:ext cx="258101" cy="2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A52945-9923-30F6-EC44-005282AC274B}"/>
              </a:ext>
            </a:extLst>
          </p:cNvPr>
          <p:cNvCxnSpPr>
            <a:cxnSpLocks/>
          </p:cNvCxnSpPr>
          <p:nvPr/>
        </p:nvCxnSpPr>
        <p:spPr>
          <a:xfrm flipH="1">
            <a:off x="10016707" y="5153391"/>
            <a:ext cx="1000317" cy="44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A8DBD-0EC2-B875-DA84-1B7F6B11941F}"/>
              </a:ext>
            </a:extLst>
          </p:cNvPr>
          <p:cNvCxnSpPr>
            <a:cxnSpLocks/>
          </p:cNvCxnSpPr>
          <p:nvPr/>
        </p:nvCxnSpPr>
        <p:spPr>
          <a:xfrm flipV="1">
            <a:off x="5876925" y="4507631"/>
            <a:ext cx="697308" cy="39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C72207-85C0-BEC6-7A6E-232B5D4B4945}"/>
              </a:ext>
            </a:extLst>
          </p:cNvPr>
          <p:cNvSpPr txBox="1"/>
          <p:nvPr/>
        </p:nvSpPr>
        <p:spPr>
          <a:xfrm>
            <a:off x="5106798" y="4840679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Blade width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FCE54-6F57-B63C-93DA-9061C1535FE3}"/>
                  </a:ext>
                </a:extLst>
              </p:cNvPr>
              <p:cNvSpPr txBox="1"/>
              <p:nvPr/>
            </p:nvSpPr>
            <p:spPr>
              <a:xfrm>
                <a:off x="8045383" y="4953336"/>
                <a:ext cx="2228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ZA" sz="2000"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m:t>φ</m:t>
                    </m:r>
                  </m:oMath>
                </a14:m>
                <a:r>
                  <a:rPr lang="en-ZA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:r>
                  <a:rPr lang="el-GR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θ</a:t>
                </a:r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- </a:t>
                </a:r>
                <a:r>
                  <a:rPr lang="el-GR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α</a:t>
                </a:r>
                <a:endParaRPr lang="en-ZA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FCE54-6F57-B63C-93DA-9061C153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83" y="4953336"/>
                <a:ext cx="2228850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DE8B309-D0C9-0538-B599-1459757F3A9C}"/>
              </a:ext>
            </a:extLst>
          </p:cNvPr>
          <p:cNvSpPr txBox="1"/>
          <p:nvPr/>
        </p:nvSpPr>
        <p:spPr>
          <a:xfrm>
            <a:off x="10119861" y="4820611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blades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14C9331-D912-879A-73AE-DEA3D4F2E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80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A graph with a blue line&#10;&#10;Description automatically generated">
            <a:extLst>
              <a:ext uri="{FF2B5EF4-FFF2-40B4-BE49-F238E27FC236}">
                <a16:creationId xmlns:a16="http://schemas.microsoft.com/office/drawing/2014/main" id="{AF0DF573-499C-458B-B385-04443961E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486" y="3463214"/>
            <a:ext cx="3768023" cy="3039831"/>
          </a:xfrm>
          <a:ln w="19050"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7D2C-08F2-4E2B-B6A9-3214E890A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379764"/>
            <a:ext cx="11122470" cy="644993"/>
          </a:xfrm>
        </p:spPr>
        <p:txBody>
          <a:bodyPr/>
          <a:lstStyle/>
          <a:p>
            <a:r>
              <a:rPr lang="en-US" dirty="0"/>
              <a:t>Modelling the Rotor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25ABBC-8195-45C8-9973-891F951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GB" dirty="0"/>
              <a:t>Modelling the System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6CB9-E13B-4FC7-B437-85CE776E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96" y="3480005"/>
            <a:ext cx="3768023" cy="30556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1DCCF-0170-4DEB-BDC6-E488D32D547C}"/>
              </a:ext>
            </a:extLst>
          </p:cNvPr>
          <p:cNvSpPr txBox="1"/>
          <p:nvPr/>
        </p:nvSpPr>
        <p:spPr>
          <a:xfrm>
            <a:off x="412924" y="1953446"/>
            <a:ext cx="1149967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an iterative approach to estimate the airflow through the rotor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was repeated for multiple angular velocities and the total thrust was recorded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curve was fitted to a graph which describes the total thrust vs angular velocity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63653-442A-7CE3-AF72-F359ACA87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6</a:t>
            </a:fld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5029D7-906A-BFD7-9C57-E16AABCE3269}"/>
                  </a:ext>
                </a:extLst>
              </p:cNvPr>
              <p:cNvSpPr txBox="1"/>
              <p:nvPr/>
            </p:nvSpPr>
            <p:spPr>
              <a:xfrm>
                <a:off x="4666238" y="4738839"/>
                <a:ext cx="2627129" cy="393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𝑇</m:t>
                      </m:r>
                      <m:r>
                        <a:rPr lang="en-US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=0.01805 </m:t>
                      </m:r>
                      <m:sSubSup>
                        <m:sSubSupPr>
                          <m:ctrlPr>
                            <a:rPr lang="en-US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𝑅𝑜𝑡𝑜𝑟</m:t>
                          </m:r>
                        </m:sub>
                        <m:sup>
                          <m:r>
                            <a:rPr lang="en-US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ZA" sz="2400" dirty="0">
                  <a:solidFill>
                    <a:schemeClr val="bg1">
                      <a:lumMod val="9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5029D7-906A-BFD7-9C57-E16AABCE3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38" y="4738839"/>
                <a:ext cx="2627129" cy="3932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79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9D4B3C65-E93B-4C73-96A5-0CB2FB212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6889" y="3352757"/>
            <a:ext cx="3709423" cy="3039831"/>
          </a:xfrm>
          <a:ln w="19050">
            <a:solidFill>
              <a:schemeClr val="tx1"/>
            </a:solidFill>
          </a:ln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9DBCE27-E51A-4ACB-AA3B-933571D79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668" y="1379764"/>
            <a:ext cx="11122470" cy="644993"/>
          </a:xfrm>
        </p:spPr>
        <p:txBody>
          <a:bodyPr/>
          <a:lstStyle/>
          <a:p>
            <a:r>
              <a:rPr lang="en-US" dirty="0"/>
              <a:t>Modelling the Tip-thrust Propellers </a:t>
            </a:r>
            <a:endParaRPr lang="en-ZA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7CCBBE7-72DE-4869-9296-BC1CCEA3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286559"/>
            <a:ext cx="8328565" cy="1019176"/>
          </a:xfrm>
        </p:spPr>
        <p:txBody>
          <a:bodyPr/>
          <a:lstStyle/>
          <a:p>
            <a:r>
              <a:rPr lang="en-GB" dirty="0"/>
              <a:t>Modelling the System</a:t>
            </a:r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6B57F6-60EE-4E5D-98BC-AD3730CF6873}"/>
              </a:ext>
            </a:extLst>
          </p:cNvPr>
          <p:cNvSpPr txBox="1"/>
          <p:nvPr/>
        </p:nvSpPr>
        <p:spPr>
          <a:xfrm>
            <a:off x="412924" y="1953446"/>
            <a:ext cx="1149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Incoming air speed is due to the angular velocity of the rotor multiplied by the distance the tip thrusts are from the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graphs can all be represented by parabolic equation</a:t>
            </a:r>
          </a:p>
        </p:txBody>
      </p:sp>
      <p:pic>
        <p:nvPicPr>
          <p:cNvPr id="25" name="Picture 24" descr="A graph of a line&#10;&#10;Description automatically generated">
            <a:extLst>
              <a:ext uri="{FF2B5EF4-FFF2-40B4-BE49-F238E27FC236}">
                <a16:creationId xmlns:a16="http://schemas.microsoft.com/office/drawing/2014/main" id="{CCB63FD6-7C77-4C23-B8C4-5C4AA0D7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33" y="4378305"/>
            <a:ext cx="2296415" cy="18986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 descr="A graph of a line&#10;&#10;Description automatically generated">
            <a:extLst>
              <a:ext uri="{FF2B5EF4-FFF2-40B4-BE49-F238E27FC236}">
                <a16:creationId xmlns:a16="http://schemas.microsoft.com/office/drawing/2014/main" id="{6979612A-4D98-4961-BA90-C4897E772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889" y="4365681"/>
            <a:ext cx="2296415" cy="19238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 descr="A graph with a blue line&#10;&#10;Description automatically generated">
            <a:extLst>
              <a:ext uri="{FF2B5EF4-FFF2-40B4-BE49-F238E27FC236}">
                <a16:creationId xmlns:a16="http://schemas.microsoft.com/office/drawing/2014/main" id="{1222DA29-016D-406A-9FF4-80CCEE89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709" y="4378304"/>
            <a:ext cx="2299429" cy="18986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48D4CD-3489-419E-80C2-7EE201342AD9}"/>
                  </a:ext>
                </a:extLst>
              </p:cNvPr>
              <p:cNvSpPr txBox="1"/>
              <p:nvPr/>
            </p:nvSpPr>
            <p:spPr>
              <a:xfrm>
                <a:off x="5789062" y="3649727"/>
                <a:ext cx="4280787" cy="405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𝑝𝑟𝑜𝑝</m:t>
                          </m:r>
                        </m:sub>
                      </m:sSub>
                      <m:r>
                        <a:rPr lang="en-ZA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𝑝𝑟𝑜𝑝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𝑝𝑟𝑜𝑝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sz="2400" dirty="0">
                  <a:solidFill>
                    <a:schemeClr val="bg1">
                      <a:lumMod val="9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48D4CD-3489-419E-80C2-7EE20134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62" y="3649727"/>
                <a:ext cx="4280787" cy="405304"/>
              </a:xfrm>
              <a:prstGeom prst="rect">
                <a:avLst/>
              </a:prstGeom>
              <a:blipFill>
                <a:blip r:embed="rId7"/>
                <a:stretch>
                  <a:fillRect l="-1282" r="-142" b="-1969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34596-9F59-642E-16F3-B3C55702C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40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A00175-2EB2-7B9D-80A2-F0B1AA9FC73E}"/>
              </a:ext>
            </a:extLst>
          </p:cNvPr>
          <p:cNvSpPr/>
          <p:nvPr/>
        </p:nvSpPr>
        <p:spPr>
          <a:xfrm>
            <a:off x="-2293357" y="1366838"/>
            <a:ext cx="5711840" cy="5197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DF3E1-011F-4E92-94C3-4ADB35FEE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0468" y="1296926"/>
            <a:ext cx="11122470" cy="644993"/>
          </a:xfrm>
        </p:spPr>
        <p:txBody>
          <a:bodyPr/>
          <a:lstStyle/>
          <a:p>
            <a:r>
              <a:rPr lang="en-US" dirty="0"/>
              <a:t>Optimizing the Thrust Position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A28B0-ACBA-49E4-BEDC-F8AEB592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System</a:t>
            </a:r>
            <a:endParaRPr lang="en-ZA" dirty="0"/>
          </a:p>
        </p:txBody>
      </p:sp>
      <p:pic>
        <p:nvPicPr>
          <p:cNvPr id="11" name="Content Placeholder 10" descr="A graph of a thrust&#10;&#10;Description automatically generated">
            <a:extLst>
              <a:ext uri="{FF2B5EF4-FFF2-40B4-BE49-F238E27FC236}">
                <a16:creationId xmlns:a16="http://schemas.microsoft.com/office/drawing/2014/main" id="{8425F9D1-D8CB-42C5-87EB-651755388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0961" y="2316102"/>
            <a:ext cx="4531995" cy="3470599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094FD690-D763-405A-9F93-F9A0EC531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8126385" y="2449764"/>
            <a:ext cx="3783896" cy="329940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C08F2D-56AC-4EE4-BA60-DF6855A32F8E}"/>
              </a:ext>
            </a:extLst>
          </p:cNvPr>
          <p:cNvCxnSpPr>
            <a:cxnSpLocks/>
          </p:cNvCxnSpPr>
          <p:nvPr/>
        </p:nvCxnSpPr>
        <p:spPr>
          <a:xfrm flipV="1">
            <a:off x="9616524" y="2936035"/>
            <a:ext cx="0" cy="2538686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700EFB8-37CE-F249-A395-412C2C2C6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206" y="3859731"/>
            <a:ext cx="3243366" cy="214365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681EDAD-4816-382E-800B-E9C41E0A63CA}"/>
              </a:ext>
            </a:extLst>
          </p:cNvPr>
          <p:cNvGrpSpPr/>
          <p:nvPr/>
        </p:nvGrpSpPr>
        <p:grpSpPr>
          <a:xfrm>
            <a:off x="1080037" y="2936035"/>
            <a:ext cx="2127614" cy="1806288"/>
            <a:chOff x="7139393" y="1200048"/>
            <a:chExt cx="1590087" cy="13499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171AFE-F0F2-D26D-1BF3-C220EDEFF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683" y="1906456"/>
              <a:ext cx="597693" cy="34970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black and white drawing of a cape&#10;&#10;Description automatically generated">
              <a:extLst>
                <a:ext uri="{FF2B5EF4-FFF2-40B4-BE49-F238E27FC236}">
                  <a16:creationId xmlns:a16="http://schemas.microsoft.com/office/drawing/2014/main" id="{584B4F53-4231-F711-700B-7671209F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38148">
              <a:off x="7139393" y="1200048"/>
              <a:ext cx="1590087" cy="1349941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A4989B-9052-97E2-A0D5-A17E80DAE108}"/>
              </a:ext>
            </a:extLst>
          </p:cNvPr>
          <p:cNvSpPr/>
          <p:nvPr/>
        </p:nvSpPr>
        <p:spPr>
          <a:xfrm rot="2406260">
            <a:off x="921944" y="2825420"/>
            <a:ext cx="745865" cy="4503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D5C90-9189-C87F-9DAE-2E5162261AE6}"/>
              </a:ext>
            </a:extLst>
          </p:cNvPr>
          <p:cNvSpPr txBox="1"/>
          <p:nvPr/>
        </p:nvSpPr>
        <p:spPr>
          <a:xfrm>
            <a:off x="1056105" y="1771450"/>
            <a:ext cx="119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Incoming Airspeed</a:t>
            </a:r>
            <a:endParaRPr lang="en-ZA" sz="2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92965-B1BE-6EE5-9FDE-20833DEF8EAF}"/>
              </a:ext>
            </a:extLst>
          </p:cNvPr>
          <p:cNvSpPr txBox="1"/>
          <p:nvPr/>
        </p:nvSpPr>
        <p:spPr>
          <a:xfrm>
            <a:off x="8084534" y="5856906"/>
            <a:ext cx="386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32.5 % of the rotor length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4098F-D407-1C85-1F3A-CC0C457A4677}"/>
              </a:ext>
            </a:extLst>
          </p:cNvPr>
          <p:cNvSpPr txBox="1"/>
          <p:nvPr/>
        </p:nvSpPr>
        <p:spPr>
          <a:xfrm>
            <a:off x="3528143" y="5903073"/>
            <a:ext cx="4196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Thrust available decreases as the torque produced increases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226DD2-1904-6160-BD5D-34B807FF1C94}"/>
              </a:ext>
            </a:extLst>
          </p:cNvPr>
          <p:cNvCxnSpPr>
            <a:cxnSpLocks/>
          </p:cNvCxnSpPr>
          <p:nvPr/>
        </p:nvCxnSpPr>
        <p:spPr>
          <a:xfrm>
            <a:off x="7200900" y="4933950"/>
            <a:ext cx="0" cy="540771"/>
          </a:xfrm>
          <a:prstGeom prst="line">
            <a:avLst/>
          </a:prstGeom>
          <a:ln w="19050"/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EE19083-2321-C5FD-7C09-E3D7382653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80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A00175-2EB2-7B9D-80A2-F0B1AA9FC73E}"/>
              </a:ext>
            </a:extLst>
          </p:cNvPr>
          <p:cNvSpPr/>
          <p:nvPr/>
        </p:nvSpPr>
        <p:spPr>
          <a:xfrm>
            <a:off x="-2293357" y="1366838"/>
            <a:ext cx="5711840" cy="5197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DF3E1-011F-4E92-94C3-4ADB35FEE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0468" y="1296926"/>
            <a:ext cx="11122470" cy="644993"/>
          </a:xfrm>
        </p:spPr>
        <p:txBody>
          <a:bodyPr/>
          <a:lstStyle/>
          <a:p>
            <a:r>
              <a:rPr lang="en-US" dirty="0"/>
              <a:t>Optimizing the Thrust Position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A28B0-ACBA-49E4-BEDC-F8AEB592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System</a:t>
            </a:r>
            <a:endParaRPr lang="en-ZA" dirty="0"/>
          </a:p>
        </p:txBody>
      </p:sp>
      <p:pic>
        <p:nvPicPr>
          <p:cNvPr id="11" name="Content Placeholder 10" descr="A graph of a thrust&#10;&#10;Description automatically generated">
            <a:extLst>
              <a:ext uri="{FF2B5EF4-FFF2-40B4-BE49-F238E27FC236}">
                <a16:creationId xmlns:a16="http://schemas.microsoft.com/office/drawing/2014/main" id="{8425F9D1-D8CB-42C5-87EB-651755388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0961" y="2316102"/>
            <a:ext cx="4531995" cy="3470599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094FD690-D763-405A-9F93-F9A0EC531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8126385" y="2449764"/>
            <a:ext cx="3783896" cy="329940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C08F2D-56AC-4EE4-BA60-DF6855A32F8E}"/>
              </a:ext>
            </a:extLst>
          </p:cNvPr>
          <p:cNvCxnSpPr>
            <a:cxnSpLocks/>
          </p:cNvCxnSpPr>
          <p:nvPr/>
        </p:nvCxnSpPr>
        <p:spPr>
          <a:xfrm flipV="1">
            <a:off x="9616524" y="2936035"/>
            <a:ext cx="0" cy="2538686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3CDB89-D5FB-4FB6-9B93-56D9A3EA7D2E}"/>
              </a:ext>
            </a:extLst>
          </p:cNvPr>
          <p:cNvSpPr txBox="1"/>
          <p:nvPr/>
        </p:nvSpPr>
        <p:spPr>
          <a:xfrm>
            <a:off x="8084534" y="5856906"/>
            <a:ext cx="386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32.5 % of the rotor length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00EFB8-37CE-F249-A395-412C2C2C6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206" y="3859731"/>
            <a:ext cx="3243366" cy="214365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681EDAD-4816-382E-800B-E9C41E0A63CA}"/>
              </a:ext>
            </a:extLst>
          </p:cNvPr>
          <p:cNvGrpSpPr/>
          <p:nvPr/>
        </p:nvGrpSpPr>
        <p:grpSpPr>
          <a:xfrm>
            <a:off x="-129412" y="3625668"/>
            <a:ext cx="2127614" cy="1806288"/>
            <a:chOff x="7139393" y="1200048"/>
            <a:chExt cx="1590087" cy="13499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171AFE-F0F2-D26D-1BF3-C220EDEFF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683" y="1906456"/>
              <a:ext cx="597693" cy="34970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black and white drawing of a cape&#10;&#10;Description automatically generated">
              <a:extLst>
                <a:ext uri="{FF2B5EF4-FFF2-40B4-BE49-F238E27FC236}">
                  <a16:creationId xmlns:a16="http://schemas.microsoft.com/office/drawing/2014/main" id="{584B4F53-4231-F711-700B-7671209F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38148">
              <a:off x="7139393" y="1200048"/>
              <a:ext cx="1590087" cy="1349941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A4989B-9052-97E2-A0D5-A17E80DAE108}"/>
              </a:ext>
            </a:extLst>
          </p:cNvPr>
          <p:cNvSpPr/>
          <p:nvPr/>
        </p:nvSpPr>
        <p:spPr>
          <a:xfrm rot="2406260">
            <a:off x="41205" y="3754890"/>
            <a:ext cx="459803" cy="22265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D5C90-9189-C87F-9DAE-2E5162261AE6}"/>
              </a:ext>
            </a:extLst>
          </p:cNvPr>
          <p:cNvSpPr txBox="1"/>
          <p:nvPr/>
        </p:nvSpPr>
        <p:spPr>
          <a:xfrm>
            <a:off x="-20390" y="2536347"/>
            <a:ext cx="119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Incoming Airspeed</a:t>
            </a:r>
            <a:endParaRPr lang="en-ZA" sz="2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EBC4B-6701-25AF-A2E3-33F551E72730}"/>
              </a:ext>
            </a:extLst>
          </p:cNvPr>
          <p:cNvSpPr txBox="1"/>
          <p:nvPr/>
        </p:nvSpPr>
        <p:spPr>
          <a:xfrm>
            <a:off x="3528143" y="5903073"/>
            <a:ext cx="4196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Thrust available decreases as the torque produced increases</a:t>
            </a:r>
            <a:endParaRPr lang="en-Z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4C37E5-D379-6B35-13CC-0D51F2B6163F}"/>
              </a:ext>
            </a:extLst>
          </p:cNvPr>
          <p:cNvCxnSpPr>
            <a:cxnSpLocks/>
          </p:cNvCxnSpPr>
          <p:nvPr/>
        </p:nvCxnSpPr>
        <p:spPr>
          <a:xfrm>
            <a:off x="4152900" y="3041650"/>
            <a:ext cx="0" cy="2433071"/>
          </a:xfrm>
          <a:prstGeom prst="line">
            <a:avLst/>
          </a:prstGeom>
          <a:ln w="19050"/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2D262AA-144D-2B68-A973-13F07F0EE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E379E-9DC9-4D3F-80AC-20C576256FA1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1925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EGINEERING#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2"/>
      </a:accent2>
      <a:accent3>
        <a:srgbClr val="EBA900"/>
      </a:accent3>
      <a:accent4>
        <a:srgbClr val="8C979A"/>
      </a:accent4>
      <a:accent5>
        <a:srgbClr val="61223B"/>
      </a:accent5>
      <a:accent6>
        <a:srgbClr val="8B2346"/>
      </a:accent6>
      <a:hlink>
        <a:srgbClr val="B79962"/>
      </a:hlink>
      <a:folHlink>
        <a:srgbClr val="8C97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C6D65BAC40A45BAB92F14DB5F4FAF" ma:contentTypeVersion="13" ma:contentTypeDescription="Create a new document." ma:contentTypeScope="" ma:versionID="4bebfb9a38d2a52932940e3bd172a61b">
  <xsd:schema xmlns:xsd="http://www.w3.org/2001/XMLSchema" xmlns:xs="http://www.w3.org/2001/XMLSchema" xmlns:p="http://schemas.microsoft.com/office/2006/metadata/properties" xmlns:ns2="88a3d677-9216-46c3-8201-ee58da5def3b" xmlns:ns3="dffefaba-9bcc-430d-9abe-09565c10f6ee" targetNamespace="http://schemas.microsoft.com/office/2006/metadata/properties" ma:root="true" ma:fieldsID="c2094452f851fe343f0223b9fe04b330" ns2:_="" ns3:_="">
    <xsd:import namespace="88a3d677-9216-46c3-8201-ee58da5def3b"/>
    <xsd:import namespace="dffefaba-9bcc-430d-9abe-09565c10f6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3d677-9216-46c3-8201-ee58da5d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efaba-9bcc-430d-9abe-09565c10f6e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D16B6E-A21E-407C-BDDF-C737BEB85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3d677-9216-46c3-8201-ee58da5def3b"/>
    <ds:schemaRef ds:uri="dffefaba-9bcc-430d-9abe-09565c10f6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5B3F05-4C73-4E81-8633-DC6293C95F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06BB9A-01F9-409F-96E5-4526919791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51469</TotalTime>
  <Words>1571</Words>
  <Application>Microsoft Office PowerPoint</Application>
  <PresentationFormat>Widescreen</PresentationFormat>
  <Paragraphs>347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 Math</vt:lpstr>
      <vt:lpstr>Raleway</vt:lpstr>
      <vt:lpstr>Trebuchet MS</vt:lpstr>
      <vt:lpstr>Office Theme</vt:lpstr>
      <vt:lpstr>Tip-thrust Rotary Aircraft</vt:lpstr>
      <vt:lpstr>Contents</vt:lpstr>
      <vt:lpstr>Tip-Thrust Helicopters</vt:lpstr>
      <vt:lpstr>Rotor Pitch Control </vt:lpstr>
      <vt:lpstr>Modelling the System</vt:lpstr>
      <vt:lpstr>Modelling the System</vt:lpstr>
      <vt:lpstr>Modelling the System</vt:lpstr>
      <vt:lpstr>Modelling the System</vt:lpstr>
      <vt:lpstr>Modelling the System</vt:lpstr>
      <vt:lpstr>Modelling the System</vt:lpstr>
      <vt:lpstr>Design</vt:lpstr>
      <vt:lpstr>Design</vt:lpstr>
      <vt:lpstr>Design</vt:lpstr>
      <vt:lpstr>Roadmap</vt:lpstr>
      <vt:lpstr>Summary</vt:lpstr>
      <vt:lpstr>Thank you</vt:lpstr>
      <vt:lpstr>MATLAB Code </vt:lpstr>
      <vt:lpstr>Budget</vt:lpstr>
      <vt:lpstr>Redesigned Rotor</vt:lpstr>
      <vt:lpstr>PowerPoint Presentation</vt:lpstr>
      <vt:lpstr>Experimental set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Rayde Kruger</cp:lastModifiedBy>
  <cp:revision>686</cp:revision>
  <dcterms:created xsi:type="dcterms:W3CDTF">2021-09-15T08:20:16Z</dcterms:created>
  <dcterms:modified xsi:type="dcterms:W3CDTF">2024-08-14T06:43:42Z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</Properties>
</file>